
<file path=[Content_Types].xml><?xml version="1.0" encoding="utf-8"?>
<Types xmlns="http://schemas.openxmlformats.org/package/2006/content-types">
  <Default Extension="0"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3"/>
  </p:notesMasterIdLst>
  <p:sldIdLst>
    <p:sldId id="256" r:id="rId5"/>
    <p:sldId id="257" r:id="rId6"/>
    <p:sldId id="274" r:id="rId7"/>
    <p:sldId id="275" r:id="rId8"/>
    <p:sldId id="276" r:id="rId9"/>
    <p:sldId id="277" r:id="rId10"/>
    <p:sldId id="278" r:id="rId11"/>
    <p:sldId id="282" r:id="rId12"/>
    <p:sldId id="280" r:id="rId13"/>
    <p:sldId id="281" r:id="rId14"/>
    <p:sldId id="283" r:id="rId15"/>
    <p:sldId id="284" r:id="rId16"/>
    <p:sldId id="285" r:id="rId17"/>
    <p:sldId id="287" r:id="rId18"/>
    <p:sldId id="286" r:id="rId19"/>
    <p:sldId id="279"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5FE18E-6507-415E-8668-4D54E2DCE8F9}">
          <p14:sldIdLst>
            <p14:sldId id="256"/>
            <p14:sldId id="257"/>
            <p14:sldId id="274"/>
            <p14:sldId id="275"/>
            <p14:sldId id="276"/>
            <p14:sldId id="277"/>
            <p14:sldId id="278"/>
            <p14:sldId id="282"/>
            <p14:sldId id="280"/>
            <p14:sldId id="281"/>
            <p14:sldId id="283"/>
            <p14:sldId id="284"/>
            <p14:sldId id="285"/>
            <p14:sldId id="287"/>
            <p14:sldId id="286"/>
            <p14:sldId id="279"/>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AEBD"/>
    <a:srgbClr val="FFFFFF"/>
    <a:srgbClr val="C0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F808B-4478-4854-9C0A-A743691CF089}" v="1362" dt="2023-01-16T21:09:36.9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94" d="100"/>
          <a:sy n="94" d="100"/>
        </p:scale>
        <p:origin x="21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idan Duffy" userId="8ec18d3d-6fdf-489b-8ea9-501a0a9031aa" providerId="ADAL" clId="{471F808B-4478-4854-9C0A-A743691CF089}"/>
    <pc:docChg chg="undo custSel addSld delSld modSld sldOrd modSection">
      <pc:chgData name="Braidan Duffy" userId="8ec18d3d-6fdf-489b-8ea9-501a0a9031aa" providerId="ADAL" clId="{471F808B-4478-4854-9C0A-A743691CF089}" dt="2023-01-16T21:09:47.740" v="7837" actId="47"/>
      <pc:docMkLst>
        <pc:docMk/>
      </pc:docMkLst>
      <pc:sldChg chg="modSp mod">
        <pc:chgData name="Braidan Duffy" userId="8ec18d3d-6fdf-489b-8ea9-501a0a9031aa" providerId="ADAL" clId="{471F808B-4478-4854-9C0A-A743691CF089}" dt="2023-01-16T18:09:50.614" v="1299" actId="404"/>
        <pc:sldMkLst>
          <pc:docMk/>
          <pc:sldMk cId="664727987" sldId="256"/>
        </pc:sldMkLst>
        <pc:spChg chg="mod">
          <ac:chgData name="Braidan Duffy" userId="8ec18d3d-6fdf-489b-8ea9-501a0a9031aa" providerId="ADAL" clId="{471F808B-4478-4854-9C0A-A743691CF089}" dt="2023-01-16T18:09:50.614" v="1299" actId="404"/>
          <ac:spMkLst>
            <pc:docMk/>
            <pc:sldMk cId="664727987" sldId="256"/>
            <ac:spMk id="2" creationId="{2E5B31CB-A60B-4DA9-9686-CED97327F835}"/>
          </ac:spMkLst>
        </pc:spChg>
      </pc:sldChg>
      <pc:sldChg chg="modSp add del mod">
        <pc:chgData name="Braidan Duffy" userId="8ec18d3d-6fdf-489b-8ea9-501a0a9031aa" providerId="ADAL" clId="{471F808B-4478-4854-9C0A-A743691CF089}" dt="2023-01-16T17:36:58.699" v="62" actId="20577"/>
        <pc:sldMkLst>
          <pc:docMk/>
          <pc:sldMk cId="1032839601" sldId="257"/>
        </pc:sldMkLst>
        <pc:spChg chg="mod">
          <ac:chgData name="Braidan Duffy" userId="8ec18d3d-6fdf-489b-8ea9-501a0a9031aa" providerId="ADAL" clId="{471F808B-4478-4854-9C0A-A743691CF089}" dt="2023-01-16T17:36:50.676" v="30" actId="20577"/>
          <ac:spMkLst>
            <pc:docMk/>
            <pc:sldMk cId="1032839601" sldId="257"/>
            <ac:spMk id="2" creationId="{55A9D135-9D23-4935-B82C-BA8C328F57DA}"/>
          </ac:spMkLst>
        </pc:spChg>
        <pc:spChg chg="mod">
          <ac:chgData name="Braidan Duffy" userId="8ec18d3d-6fdf-489b-8ea9-501a0a9031aa" providerId="ADAL" clId="{471F808B-4478-4854-9C0A-A743691CF089}" dt="2023-01-16T17:36:58.699" v="62" actId="20577"/>
          <ac:spMkLst>
            <pc:docMk/>
            <pc:sldMk cId="1032839601" sldId="257"/>
            <ac:spMk id="3" creationId="{B5F929F8-951E-4D44-8C71-94934438AF7C}"/>
          </ac:spMkLst>
        </pc:spChg>
      </pc:sldChg>
      <pc:sldChg chg="add del">
        <pc:chgData name="Braidan Duffy" userId="8ec18d3d-6fdf-489b-8ea9-501a0a9031aa" providerId="ADAL" clId="{471F808B-4478-4854-9C0A-A743691CF089}" dt="2023-01-16T17:37:07.054" v="63" actId="47"/>
        <pc:sldMkLst>
          <pc:docMk/>
          <pc:sldMk cId="519030867" sldId="258"/>
        </pc:sldMkLst>
      </pc:sldChg>
      <pc:sldChg chg="add del">
        <pc:chgData name="Braidan Duffy" userId="8ec18d3d-6fdf-489b-8ea9-501a0a9031aa" providerId="ADAL" clId="{471F808B-4478-4854-9C0A-A743691CF089}" dt="2023-01-16T17:37:07.054" v="63" actId="47"/>
        <pc:sldMkLst>
          <pc:docMk/>
          <pc:sldMk cId="2468851705" sldId="259"/>
        </pc:sldMkLst>
      </pc:sldChg>
      <pc:sldChg chg="add del">
        <pc:chgData name="Braidan Duffy" userId="8ec18d3d-6fdf-489b-8ea9-501a0a9031aa" providerId="ADAL" clId="{471F808B-4478-4854-9C0A-A743691CF089}" dt="2023-01-16T17:37:07.054" v="63" actId="47"/>
        <pc:sldMkLst>
          <pc:docMk/>
          <pc:sldMk cId="2674521955" sldId="260"/>
        </pc:sldMkLst>
      </pc:sldChg>
      <pc:sldChg chg="del">
        <pc:chgData name="Braidan Duffy" userId="8ec18d3d-6fdf-489b-8ea9-501a0a9031aa" providerId="ADAL" clId="{471F808B-4478-4854-9C0A-A743691CF089}" dt="2023-01-16T21:09:47.149" v="7836" actId="47"/>
        <pc:sldMkLst>
          <pc:docMk/>
          <pc:sldMk cId="1868211696" sldId="261"/>
        </pc:sldMkLst>
      </pc:sldChg>
      <pc:sldChg chg="del">
        <pc:chgData name="Braidan Duffy" userId="8ec18d3d-6fdf-489b-8ea9-501a0a9031aa" providerId="ADAL" clId="{471F808B-4478-4854-9C0A-A743691CF089}" dt="2023-01-16T21:09:47.740" v="7837" actId="47"/>
        <pc:sldMkLst>
          <pc:docMk/>
          <pc:sldMk cId="1977668182" sldId="262"/>
        </pc:sldMkLst>
      </pc:sldChg>
      <pc:sldChg chg="add del">
        <pc:chgData name="Braidan Duffy" userId="8ec18d3d-6fdf-489b-8ea9-501a0a9031aa" providerId="ADAL" clId="{471F808B-4478-4854-9C0A-A743691CF089}" dt="2023-01-16T17:37:07.054" v="63" actId="47"/>
        <pc:sldMkLst>
          <pc:docMk/>
          <pc:sldMk cId="3104953173" sldId="264"/>
        </pc:sldMkLst>
      </pc:sldChg>
      <pc:sldChg chg="add del">
        <pc:chgData name="Braidan Duffy" userId="8ec18d3d-6fdf-489b-8ea9-501a0a9031aa" providerId="ADAL" clId="{471F808B-4478-4854-9C0A-A743691CF089}" dt="2023-01-16T17:37:07.054" v="63" actId="47"/>
        <pc:sldMkLst>
          <pc:docMk/>
          <pc:sldMk cId="3510579412" sldId="265"/>
        </pc:sldMkLst>
      </pc:sldChg>
      <pc:sldChg chg="add del">
        <pc:chgData name="Braidan Duffy" userId="8ec18d3d-6fdf-489b-8ea9-501a0a9031aa" providerId="ADAL" clId="{471F808B-4478-4854-9C0A-A743691CF089}" dt="2023-01-16T17:37:07.054" v="63" actId="47"/>
        <pc:sldMkLst>
          <pc:docMk/>
          <pc:sldMk cId="1176967588" sldId="266"/>
        </pc:sldMkLst>
      </pc:sldChg>
      <pc:sldChg chg="add del">
        <pc:chgData name="Braidan Duffy" userId="8ec18d3d-6fdf-489b-8ea9-501a0a9031aa" providerId="ADAL" clId="{471F808B-4478-4854-9C0A-A743691CF089}" dt="2023-01-16T17:37:07.054" v="63" actId="47"/>
        <pc:sldMkLst>
          <pc:docMk/>
          <pc:sldMk cId="1532696357" sldId="267"/>
        </pc:sldMkLst>
      </pc:sldChg>
      <pc:sldChg chg="add del">
        <pc:chgData name="Braidan Duffy" userId="8ec18d3d-6fdf-489b-8ea9-501a0a9031aa" providerId="ADAL" clId="{471F808B-4478-4854-9C0A-A743691CF089}" dt="2023-01-16T17:37:07.054" v="63" actId="47"/>
        <pc:sldMkLst>
          <pc:docMk/>
          <pc:sldMk cId="2619781810" sldId="268"/>
        </pc:sldMkLst>
      </pc:sldChg>
      <pc:sldChg chg="add del">
        <pc:chgData name="Braidan Duffy" userId="8ec18d3d-6fdf-489b-8ea9-501a0a9031aa" providerId="ADAL" clId="{471F808B-4478-4854-9C0A-A743691CF089}" dt="2023-01-16T17:37:07.054" v="63" actId="47"/>
        <pc:sldMkLst>
          <pc:docMk/>
          <pc:sldMk cId="1424319973" sldId="269"/>
        </pc:sldMkLst>
      </pc:sldChg>
      <pc:sldChg chg="add del">
        <pc:chgData name="Braidan Duffy" userId="8ec18d3d-6fdf-489b-8ea9-501a0a9031aa" providerId="ADAL" clId="{471F808B-4478-4854-9C0A-A743691CF089}" dt="2023-01-16T17:37:07.054" v="63" actId="47"/>
        <pc:sldMkLst>
          <pc:docMk/>
          <pc:sldMk cId="2173845733" sldId="270"/>
        </pc:sldMkLst>
      </pc:sldChg>
      <pc:sldChg chg="del">
        <pc:chgData name="Braidan Duffy" userId="8ec18d3d-6fdf-489b-8ea9-501a0a9031aa" providerId="ADAL" clId="{471F808B-4478-4854-9C0A-A743691CF089}" dt="2023-01-16T19:59:46.754" v="3019" actId="47"/>
        <pc:sldMkLst>
          <pc:docMk/>
          <pc:sldMk cId="1780051468" sldId="271"/>
        </pc:sldMkLst>
      </pc:sldChg>
      <pc:sldChg chg="addSp delSp modSp mod">
        <pc:chgData name="Braidan Duffy" userId="8ec18d3d-6fdf-489b-8ea9-501a0a9031aa" providerId="ADAL" clId="{471F808B-4478-4854-9C0A-A743691CF089}" dt="2023-01-16T21:09:38.702" v="7835" actId="26606"/>
        <pc:sldMkLst>
          <pc:docMk/>
          <pc:sldMk cId="2182013434" sldId="272"/>
        </pc:sldMkLst>
        <pc:spChg chg="mod">
          <ac:chgData name="Braidan Duffy" userId="8ec18d3d-6fdf-489b-8ea9-501a0a9031aa" providerId="ADAL" clId="{471F808B-4478-4854-9C0A-A743691CF089}" dt="2023-01-16T21:09:38.702" v="7835" actId="26606"/>
          <ac:spMkLst>
            <pc:docMk/>
            <pc:sldMk cId="2182013434" sldId="272"/>
            <ac:spMk id="2" creationId="{16CEFF8C-79D3-9E91-84DF-925A2469E45A}"/>
          </ac:spMkLst>
        </pc:spChg>
        <pc:spChg chg="mod">
          <ac:chgData name="Braidan Duffy" userId="8ec18d3d-6fdf-489b-8ea9-501a0a9031aa" providerId="ADAL" clId="{471F808B-4478-4854-9C0A-A743691CF089}" dt="2023-01-16T21:09:38.702" v="7835" actId="26606"/>
          <ac:spMkLst>
            <pc:docMk/>
            <pc:sldMk cId="2182013434" sldId="272"/>
            <ac:spMk id="4" creationId="{A758A5E4-87E2-5EC3-0305-4D797A932237}"/>
          </ac:spMkLst>
        </pc:spChg>
        <pc:picChg chg="del">
          <ac:chgData name="Braidan Duffy" userId="8ec18d3d-6fdf-489b-8ea9-501a0a9031aa" providerId="ADAL" clId="{471F808B-4478-4854-9C0A-A743691CF089}" dt="2023-01-16T21:09:34.877" v="7832" actId="478"/>
          <ac:picMkLst>
            <pc:docMk/>
            <pc:sldMk cId="2182013434" sldId="272"/>
            <ac:picMk id="4098" creationId="{94FA0B3A-7231-37D0-0CB8-B54D75CAC9AF}"/>
          </ac:picMkLst>
        </pc:picChg>
        <pc:picChg chg="add mod">
          <ac:chgData name="Braidan Duffy" userId="8ec18d3d-6fdf-489b-8ea9-501a0a9031aa" providerId="ADAL" clId="{471F808B-4478-4854-9C0A-A743691CF089}" dt="2023-01-16T21:09:38.702" v="7835" actId="26606"/>
          <ac:picMkLst>
            <pc:docMk/>
            <pc:sldMk cId="2182013434" sldId="272"/>
            <ac:picMk id="6146" creationId="{BCCF2B9B-9A89-D48B-821C-22DFE5BAEF77}"/>
          </ac:picMkLst>
        </pc:picChg>
      </pc:sldChg>
      <pc:sldChg chg="addSp delSp modSp new mod setBg">
        <pc:chgData name="Braidan Duffy" userId="8ec18d3d-6fdf-489b-8ea9-501a0a9031aa" providerId="ADAL" clId="{471F808B-4478-4854-9C0A-A743691CF089}" dt="2023-01-16T17:59:31.537" v="424" actId="18131"/>
        <pc:sldMkLst>
          <pc:docMk/>
          <pc:sldMk cId="1688439935" sldId="274"/>
        </pc:sldMkLst>
        <pc:spChg chg="mod">
          <ac:chgData name="Braidan Duffy" userId="8ec18d3d-6fdf-489b-8ea9-501a0a9031aa" providerId="ADAL" clId="{471F808B-4478-4854-9C0A-A743691CF089}" dt="2023-01-16T17:55:32.299" v="422" actId="26606"/>
          <ac:spMkLst>
            <pc:docMk/>
            <pc:sldMk cId="1688439935" sldId="274"/>
            <ac:spMk id="2" creationId="{10B6B85F-6376-4B14-DCB3-AB4BFAEA690E}"/>
          </ac:spMkLst>
        </pc:spChg>
        <pc:spChg chg="mod">
          <ac:chgData name="Braidan Duffy" userId="8ec18d3d-6fdf-489b-8ea9-501a0a9031aa" providerId="ADAL" clId="{471F808B-4478-4854-9C0A-A743691CF089}" dt="2023-01-16T17:55:36.517" v="423" actId="14100"/>
          <ac:spMkLst>
            <pc:docMk/>
            <pc:sldMk cId="1688439935" sldId="274"/>
            <ac:spMk id="3" creationId="{71EB5EFD-CA1B-AADF-A322-A43C20885F67}"/>
          </ac:spMkLst>
        </pc:spChg>
        <pc:spChg chg="add del mod">
          <ac:chgData name="Braidan Duffy" userId="8ec18d3d-6fdf-489b-8ea9-501a0a9031aa" providerId="ADAL" clId="{471F808B-4478-4854-9C0A-A743691CF089}" dt="2023-01-16T17:54:20.829" v="420" actId="931"/>
          <ac:spMkLst>
            <pc:docMk/>
            <pc:sldMk cId="1688439935" sldId="274"/>
            <ac:spMk id="6" creationId="{34991551-BD65-CBF3-B351-AF931625913D}"/>
          </ac:spMkLst>
        </pc:spChg>
        <pc:spChg chg="add">
          <ac:chgData name="Braidan Duffy" userId="8ec18d3d-6fdf-489b-8ea9-501a0a9031aa" providerId="ADAL" clId="{471F808B-4478-4854-9C0A-A743691CF089}" dt="2023-01-16T17:55:32.299" v="422" actId="26606"/>
          <ac:spMkLst>
            <pc:docMk/>
            <pc:sldMk cId="1688439935" sldId="274"/>
            <ac:spMk id="1031" creationId="{8D77D416-66F5-413A-9B46-6289471B36B6}"/>
          </ac:spMkLst>
        </pc:spChg>
        <pc:picChg chg="add del mod">
          <ac:chgData name="Braidan Duffy" userId="8ec18d3d-6fdf-489b-8ea9-501a0a9031aa" providerId="ADAL" clId="{471F808B-4478-4854-9C0A-A743691CF089}" dt="2023-01-16T17:54:20.829" v="420" actId="931"/>
          <ac:picMkLst>
            <pc:docMk/>
            <pc:sldMk cId="1688439935" sldId="274"/>
            <ac:picMk id="5" creationId="{B52DF826-2E0D-FFCC-CAC4-00E5BCAD3F8E}"/>
          </ac:picMkLst>
        </pc:picChg>
        <pc:picChg chg="add mod ord">
          <ac:chgData name="Braidan Duffy" userId="8ec18d3d-6fdf-489b-8ea9-501a0a9031aa" providerId="ADAL" clId="{471F808B-4478-4854-9C0A-A743691CF089}" dt="2023-01-16T17:59:31.537" v="424" actId="18131"/>
          <ac:picMkLst>
            <pc:docMk/>
            <pc:sldMk cId="1688439935" sldId="274"/>
            <ac:picMk id="1026" creationId="{E73B20D2-31B6-99F8-6D83-8A263A9AED1E}"/>
          </ac:picMkLst>
        </pc:picChg>
      </pc:sldChg>
      <pc:sldChg chg="addSp delSp modSp new mod modAnim modNotesTx">
        <pc:chgData name="Braidan Duffy" userId="8ec18d3d-6fdf-489b-8ea9-501a0a9031aa" providerId="ADAL" clId="{471F808B-4478-4854-9C0A-A743691CF089}" dt="2023-01-16T18:04:03.753" v="485"/>
        <pc:sldMkLst>
          <pc:docMk/>
          <pc:sldMk cId="3661814380" sldId="275"/>
        </pc:sldMkLst>
        <pc:spChg chg="mod">
          <ac:chgData name="Braidan Duffy" userId="8ec18d3d-6fdf-489b-8ea9-501a0a9031aa" providerId="ADAL" clId="{471F808B-4478-4854-9C0A-A743691CF089}" dt="2023-01-16T17:59:44.284" v="444" actId="20577"/>
          <ac:spMkLst>
            <pc:docMk/>
            <pc:sldMk cId="3661814380" sldId="275"/>
            <ac:spMk id="2" creationId="{B649E965-DCBD-1587-6538-AF13EF330D7C}"/>
          </ac:spMkLst>
        </pc:spChg>
        <pc:spChg chg="del">
          <ac:chgData name="Braidan Duffy" userId="8ec18d3d-6fdf-489b-8ea9-501a0a9031aa" providerId="ADAL" clId="{471F808B-4478-4854-9C0A-A743691CF089}" dt="2023-01-16T18:00:02.213" v="445" actId="931"/>
          <ac:spMkLst>
            <pc:docMk/>
            <pc:sldMk cId="3661814380" sldId="275"/>
            <ac:spMk id="3" creationId="{ADB97D90-B7F7-A272-1190-D9BAE9A93897}"/>
          </ac:spMkLst>
        </pc:spChg>
        <pc:spChg chg="add del mod">
          <ac:chgData name="Braidan Duffy" userId="8ec18d3d-6fdf-489b-8ea9-501a0a9031aa" providerId="ADAL" clId="{471F808B-4478-4854-9C0A-A743691CF089}" dt="2023-01-16T18:03:02.755" v="463" actId="478"/>
          <ac:spMkLst>
            <pc:docMk/>
            <pc:sldMk cId="3661814380" sldId="275"/>
            <ac:spMk id="9" creationId="{1DA31C57-B860-FA83-84BB-51B0CC625E2B}"/>
          </ac:spMkLst>
        </pc:spChg>
        <pc:picChg chg="add mod">
          <ac:chgData name="Braidan Duffy" userId="8ec18d3d-6fdf-489b-8ea9-501a0a9031aa" providerId="ADAL" clId="{471F808B-4478-4854-9C0A-A743691CF089}" dt="2023-01-16T18:02:17.692" v="456" actId="14100"/>
          <ac:picMkLst>
            <pc:docMk/>
            <pc:sldMk cId="3661814380" sldId="275"/>
            <ac:picMk id="5" creationId="{AA8A20EC-7EF3-583A-0421-91E3CFC7F4C9}"/>
          </ac:picMkLst>
        </pc:picChg>
        <pc:picChg chg="add mod">
          <ac:chgData name="Braidan Duffy" userId="8ec18d3d-6fdf-489b-8ea9-501a0a9031aa" providerId="ADAL" clId="{471F808B-4478-4854-9C0A-A743691CF089}" dt="2023-01-16T18:02:15.020" v="455" actId="1076"/>
          <ac:picMkLst>
            <pc:docMk/>
            <pc:sldMk cId="3661814380" sldId="275"/>
            <ac:picMk id="6" creationId="{8E38128C-91B7-E14D-BF28-8A509899590B}"/>
          </ac:picMkLst>
        </pc:picChg>
        <pc:picChg chg="add mod">
          <ac:chgData name="Braidan Duffy" userId="8ec18d3d-6fdf-489b-8ea9-501a0a9031aa" providerId="ADAL" clId="{471F808B-4478-4854-9C0A-A743691CF089}" dt="2023-01-16T18:03:13.127" v="467" actId="1076"/>
          <ac:picMkLst>
            <pc:docMk/>
            <pc:sldMk cId="3661814380" sldId="275"/>
            <ac:picMk id="8" creationId="{F1E19BA1-366E-9141-2395-BCF6B466C0BB}"/>
          </ac:picMkLst>
        </pc:picChg>
      </pc:sldChg>
      <pc:sldChg chg="addSp modSp new mod modAnim">
        <pc:chgData name="Braidan Duffy" userId="8ec18d3d-6fdf-489b-8ea9-501a0a9031aa" providerId="ADAL" clId="{471F808B-4478-4854-9C0A-A743691CF089}" dt="2023-01-16T18:10:26.459" v="1327" actId="20577"/>
        <pc:sldMkLst>
          <pc:docMk/>
          <pc:sldMk cId="2150831460" sldId="276"/>
        </pc:sldMkLst>
        <pc:spChg chg="mod">
          <ac:chgData name="Braidan Duffy" userId="8ec18d3d-6fdf-489b-8ea9-501a0a9031aa" providerId="ADAL" clId="{471F808B-4478-4854-9C0A-A743691CF089}" dt="2023-01-16T18:04:38.142" v="532" actId="20577"/>
          <ac:spMkLst>
            <pc:docMk/>
            <pc:sldMk cId="2150831460" sldId="276"/>
            <ac:spMk id="2" creationId="{EEAC0C83-C554-38AF-9FE0-569682C0AF2A}"/>
          </ac:spMkLst>
        </pc:spChg>
        <pc:spChg chg="mod">
          <ac:chgData name="Braidan Duffy" userId="8ec18d3d-6fdf-489b-8ea9-501a0a9031aa" providerId="ADAL" clId="{471F808B-4478-4854-9C0A-A743691CF089}" dt="2023-01-16T18:10:26.459" v="1327" actId="20577"/>
          <ac:spMkLst>
            <pc:docMk/>
            <pc:sldMk cId="2150831460" sldId="276"/>
            <ac:spMk id="3" creationId="{8DDD0DF1-393C-36DE-ECB3-B8776F1E6565}"/>
          </ac:spMkLst>
        </pc:spChg>
        <pc:spChg chg="add mod">
          <ac:chgData name="Braidan Duffy" userId="8ec18d3d-6fdf-489b-8ea9-501a0a9031aa" providerId="ADAL" clId="{471F808B-4478-4854-9C0A-A743691CF089}" dt="2023-01-16T18:09:10.332" v="1265" actId="207"/>
          <ac:spMkLst>
            <pc:docMk/>
            <pc:sldMk cId="2150831460" sldId="276"/>
            <ac:spMk id="4" creationId="{C66B0A4A-7601-E76A-9DB6-415E72D4EE31}"/>
          </ac:spMkLst>
        </pc:spChg>
      </pc:sldChg>
      <pc:sldChg chg="addSp delSp modSp new mod modAnim">
        <pc:chgData name="Braidan Duffy" userId="8ec18d3d-6fdf-489b-8ea9-501a0a9031aa" providerId="ADAL" clId="{471F808B-4478-4854-9C0A-A743691CF089}" dt="2023-01-16T19:37:11.249" v="1747" actId="1076"/>
        <pc:sldMkLst>
          <pc:docMk/>
          <pc:sldMk cId="80553894" sldId="277"/>
        </pc:sldMkLst>
        <pc:spChg chg="mod">
          <ac:chgData name="Braidan Duffy" userId="8ec18d3d-6fdf-489b-8ea9-501a0a9031aa" providerId="ADAL" clId="{471F808B-4478-4854-9C0A-A743691CF089}" dt="2023-01-16T19:25:52.083" v="1360" actId="20577"/>
          <ac:spMkLst>
            <pc:docMk/>
            <pc:sldMk cId="80553894" sldId="277"/>
            <ac:spMk id="2" creationId="{D32B35E3-C08F-99F8-4314-559C5ED1DA4C}"/>
          </ac:spMkLst>
        </pc:spChg>
        <pc:spChg chg="del mod">
          <ac:chgData name="Braidan Duffy" userId="8ec18d3d-6fdf-489b-8ea9-501a0a9031aa" providerId="ADAL" clId="{471F808B-4478-4854-9C0A-A743691CF089}" dt="2023-01-16T19:36:44.053" v="1690" actId="26606"/>
          <ac:spMkLst>
            <pc:docMk/>
            <pc:sldMk cId="80553894" sldId="277"/>
            <ac:spMk id="3" creationId="{22D3C037-A69D-E4AA-9B4B-3396D3ABF299}"/>
          </ac:spMkLst>
        </pc:spChg>
        <pc:spChg chg="add del mod">
          <ac:chgData name="Braidan Duffy" userId="8ec18d3d-6fdf-489b-8ea9-501a0a9031aa" providerId="ADAL" clId="{471F808B-4478-4854-9C0A-A743691CF089}" dt="2023-01-16T19:36:35.147" v="1687" actId="478"/>
          <ac:spMkLst>
            <pc:docMk/>
            <pc:sldMk cId="80553894" sldId="277"/>
            <ac:spMk id="4" creationId="{0C9F87CF-9394-3B8B-E91A-C59FBB3AE296}"/>
          </ac:spMkLst>
        </pc:spChg>
        <pc:spChg chg="add mod">
          <ac:chgData name="Braidan Duffy" userId="8ec18d3d-6fdf-489b-8ea9-501a0a9031aa" providerId="ADAL" clId="{471F808B-4478-4854-9C0A-A743691CF089}" dt="2023-01-16T19:37:11.249" v="1747" actId="1076"/>
          <ac:spMkLst>
            <pc:docMk/>
            <pc:sldMk cId="80553894" sldId="277"/>
            <ac:spMk id="5" creationId="{43DA2277-8C33-1BA7-A297-E4811757DE72}"/>
          </ac:spMkLst>
        </pc:spChg>
        <pc:graphicFrameChg chg="add">
          <ac:chgData name="Braidan Duffy" userId="8ec18d3d-6fdf-489b-8ea9-501a0a9031aa" providerId="ADAL" clId="{471F808B-4478-4854-9C0A-A743691CF089}" dt="2023-01-16T19:36:44.053" v="1690" actId="26606"/>
          <ac:graphicFrameMkLst>
            <pc:docMk/>
            <pc:sldMk cId="80553894" sldId="277"/>
            <ac:graphicFrameMk id="7" creationId="{13B9205A-7EC9-E96F-510F-7B1E2A7523B2}"/>
          </ac:graphicFrameMkLst>
        </pc:graphicFrameChg>
      </pc:sldChg>
      <pc:sldChg chg="addSp delSp modSp new mod setBg setClrOvrMap">
        <pc:chgData name="Braidan Duffy" userId="8ec18d3d-6fdf-489b-8ea9-501a0a9031aa" providerId="ADAL" clId="{471F808B-4478-4854-9C0A-A743691CF089}" dt="2023-01-16T19:39:36.009" v="1974" actId="20577"/>
        <pc:sldMkLst>
          <pc:docMk/>
          <pc:sldMk cId="4157251204" sldId="278"/>
        </pc:sldMkLst>
        <pc:spChg chg="mod ord">
          <ac:chgData name="Braidan Duffy" userId="8ec18d3d-6fdf-489b-8ea9-501a0a9031aa" providerId="ADAL" clId="{471F808B-4478-4854-9C0A-A743691CF089}" dt="2023-01-16T19:39:36.009" v="1974" actId="20577"/>
          <ac:spMkLst>
            <pc:docMk/>
            <pc:sldMk cId="4157251204" sldId="278"/>
            <ac:spMk id="2" creationId="{5551B86A-90E9-7406-FC14-B3DF7D94067C}"/>
          </ac:spMkLst>
        </pc:spChg>
        <pc:spChg chg="del">
          <ac:chgData name="Braidan Duffy" userId="8ec18d3d-6fdf-489b-8ea9-501a0a9031aa" providerId="ADAL" clId="{471F808B-4478-4854-9C0A-A743691CF089}" dt="2023-01-16T19:35:39.698" v="1623" actId="478"/>
          <ac:spMkLst>
            <pc:docMk/>
            <pc:sldMk cId="4157251204" sldId="278"/>
            <ac:spMk id="3" creationId="{E00A0E62-C529-6AB0-0C61-9F238C5228BF}"/>
          </ac:spMkLst>
        </pc:spChg>
        <pc:spChg chg="add del mod">
          <ac:chgData name="Braidan Duffy" userId="8ec18d3d-6fdf-489b-8ea9-501a0a9031aa" providerId="ADAL" clId="{471F808B-4478-4854-9C0A-A743691CF089}" dt="2023-01-16T19:39:08.329" v="1962" actId="12084"/>
          <ac:spMkLst>
            <pc:docMk/>
            <pc:sldMk cId="4157251204" sldId="278"/>
            <ac:spMk id="4" creationId="{F61D194C-6AC1-F8EC-119B-E38CC9FD936A}"/>
          </ac:spMkLst>
        </pc:spChg>
        <pc:spChg chg="add del">
          <ac:chgData name="Braidan Duffy" userId="8ec18d3d-6fdf-489b-8ea9-501a0a9031aa" providerId="ADAL" clId="{471F808B-4478-4854-9C0A-A743691CF089}" dt="2023-01-16T19:38:58.122" v="1956" actId="26606"/>
          <ac:spMkLst>
            <pc:docMk/>
            <pc:sldMk cId="4157251204" sldId="278"/>
            <ac:spMk id="2053" creationId="{05325879-C4B2-475E-B853-DC8F21A63351}"/>
          </ac:spMkLst>
        </pc:spChg>
        <pc:spChg chg="add del">
          <ac:chgData name="Braidan Duffy" userId="8ec18d3d-6fdf-489b-8ea9-501a0a9031aa" providerId="ADAL" clId="{471F808B-4478-4854-9C0A-A743691CF089}" dt="2023-01-16T19:38:52.827" v="1952" actId="26606"/>
          <ac:spMkLst>
            <pc:docMk/>
            <pc:sldMk cId="4157251204" sldId="278"/>
            <ac:spMk id="2055" creationId="{15045B1D-AED4-407C-BC82-BF20E4E4FF38}"/>
          </ac:spMkLst>
        </pc:spChg>
        <pc:spChg chg="add del">
          <ac:chgData name="Braidan Duffy" userId="8ec18d3d-6fdf-489b-8ea9-501a0a9031aa" providerId="ADAL" clId="{471F808B-4478-4854-9C0A-A743691CF089}" dt="2023-01-16T19:38:58.122" v="1956" actId="26606"/>
          <ac:spMkLst>
            <pc:docMk/>
            <pc:sldMk cId="4157251204" sldId="278"/>
            <ac:spMk id="2057" creationId="{012C085F-3B19-420D-902A-B55695F5036C}"/>
          </ac:spMkLst>
        </pc:spChg>
        <pc:spChg chg="add del">
          <ac:chgData name="Braidan Duffy" userId="8ec18d3d-6fdf-489b-8ea9-501a0a9031aa" providerId="ADAL" clId="{471F808B-4478-4854-9C0A-A743691CF089}" dt="2023-01-16T19:38:59.060" v="1958" actId="26606"/>
          <ac:spMkLst>
            <pc:docMk/>
            <pc:sldMk cId="4157251204" sldId="278"/>
            <ac:spMk id="2059" creationId="{04D65EFB-5E87-4639-A481-956B52E9D27C}"/>
          </ac:spMkLst>
        </pc:spChg>
        <pc:spChg chg="add del">
          <ac:chgData name="Braidan Duffy" userId="8ec18d3d-6fdf-489b-8ea9-501a0a9031aa" providerId="ADAL" clId="{471F808B-4478-4854-9C0A-A743691CF089}" dt="2023-01-16T19:38:59.060" v="1958" actId="26606"/>
          <ac:spMkLst>
            <pc:docMk/>
            <pc:sldMk cId="4157251204" sldId="278"/>
            <ac:spMk id="2060" creationId="{2A3781C0-206F-4038-93FF-4CDA80B1D99C}"/>
          </ac:spMkLst>
        </pc:spChg>
        <pc:spChg chg="add del">
          <ac:chgData name="Braidan Duffy" userId="8ec18d3d-6fdf-489b-8ea9-501a0a9031aa" providerId="ADAL" clId="{471F808B-4478-4854-9C0A-A743691CF089}" dt="2023-01-16T19:39:00.965" v="1960" actId="26606"/>
          <ac:spMkLst>
            <pc:docMk/>
            <pc:sldMk cId="4157251204" sldId="278"/>
            <ac:spMk id="2062" creationId="{05325879-C4B2-475E-B853-DC8F21A63351}"/>
          </ac:spMkLst>
        </pc:spChg>
        <pc:spChg chg="add del">
          <ac:chgData name="Braidan Duffy" userId="8ec18d3d-6fdf-489b-8ea9-501a0a9031aa" providerId="ADAL" clId="{471F808B-4478-4854-9C0A-A743691CF089}" dt="2023-01-16T19:39:00.965" v="1960" actId="26606"/>
          <ac:spMkLst>
            <pc:docMk/>
            <pc:sldMk cId="4157251204" sldId="278"/>
            <ac:spMk id="2063" creationId="{012C085F-3B19-420D-902A-B55695F5036C}"/>
          </ac:spMkLst>
        </pc:spChg>
        <pc:spChg chg="add">
          <ac:chgData name="Braidan Duffy" userId="8ec18d3d-6fdf-489b-8ea9-501a0a9031aa" providerId="ADAL" clId="{471F808B-4478-4854-9C0A-A743691CF089}" dt="2023-01-16T19:39:00.989" v="1961" actId="26606"/>
          <ac:spMkLst>
            <pc:docMk/>
            <pc:sldMk cId="4157251204" sldId="278"/>
            <ac:spMk id="2065" creationId="{97E60398-905F-436C-AB6F-00D742F6258D}"/>
          </ac:spMkLst>
        </pc:spChg>
        <pc:graphicFrameChg chg="add mod">
          <ac:chgData name="Braidan Duffy" userId="8ec18d3d-6fdf-489b-8ea9-501a0a9031aa" providerId="ADAL" clId="{471F808B-4478-4854-9C0A-A743691CF089}" dt="2023-01-16T19:39:31.139" v="1971" actId="1076"/>
          <ac:graphicFrameMkLst>
            <pc:docMk/>
            <pc:sldMk cId="4157251204" sldId="278"/>
            <ac:graphicFrameMk id="5" creationId="{D7FC66C9-F0EA-1CCB-CCBD-33951D0486DA}"/>
          </ac:graphicFrameMkLst>
        </pc:graphicFrameChg>
        <pc:picChg chg="add mod ord">
          <ac:chgData name="Braidan Duffy" userId="8ec18d3d-6fdf-489b-8ea9-501a0a9031aa" providerId="ADAL" clId="{471F808B-4478-4854-9C0A-A743691CF089}" dt="2023-01-16T19:39:00.989" v="1961" actId="26606"/>
          <ac:picMkLst>
            <pc:docMk/>
            <pc:sldMk cId="4157251204" sldId="278"/>
            <ac:picMk id="2050" creationId="{5D56C626-50B9-4969-A11C-BBCD8F31305B}"/>
          </ac:picMkLst>
        </pc:picChg>
        <pc:picChg chg="add del">
          <ac:chgData name="Braidan Duffy" userId="8ec18d3d-6fdf-489b-8ea9-501a0a9031aa" providerId="ADAL" clId="{471F808B-4478-4854-9C0A-A743691CF089}" dt="2023-01-16T19:37:19.297" v="1748" actId="478"/>
          <ac:picMkLst>
            <pc:docMk/>
            <pc:sldMk cId="4157251204" sldId="278"/>
            <ac:picMk id="2052" creationId="{59C88C2F-5E43-8560-7B48-D3287FD91B07}"/>
          </ac:picMkLst>
        </pc:picChg>
      </pc:sldChg>
      <pc:sldChg chg="addSp delSp modSp new mod ord setBg">
        <pc:chgData name="Braidan Duffy" userId="8ec18d3d-6fdf-489b-8ea9-501a0a9031aa" providerId="ADAL" clId="{471F808B-4478-4854-9C0A-A743691CF089}" dt="2023-01-16T19:58:52.839" v="3018"/>
        <pc:sldMkLst>
          <pc:docMk/>
          <pc:sldMk cId="4090786900" sldId="279"/>
        </pc:sldMkLst>
        <pc:spChg chg="mod">
          <ac:chgData name="Braidan Duffy" userId="8ec18d3d-6fdf-489b-8ea9-501a0a9031aa" providerId="ADAL" clId="{471F808B-4478-4854-9C0A-A743691CF089}" dt="2023-01-16T19:56:38.374" v="2664" actId="14100"/>
          <ac:spMkLst>
            <pc:docMk/>
            <pc:sldMk cId="4090786900" sldId="279"/>
            <ac:spMk id="2" creationId="{47D6A5DF-F93C-CE93-1140-5BCB18465F8B}"/>
          </ac:spMkLst>
        </pc:spChg>
        <pc:spChg chg="mod ord">
          <ac:chgData name="Braidan Duffy" userId="8ec18d3d-6fdf-489b-8ea9-501a0a9031aa" providerId="ADAL" clId="{471F808B-4478-4854-9C0A-A743691CF089}" dt="2023-01-16T19:56:39.848" v="2666" actId="27636"/>
          <ac:spMkLst>
            <pc:docMk/>
            <pc:sldMk cId="4090786900" sldId="279"/>
            <ac:spMk id="3" creationId="{815DA4B2-F47E-9E6D-00D0-8C2BCDAAD216}"/>
          </ac:spMkLst>
        </pc:spChg>
        <pc:spChg chg="add del">
          <ac:chgData name="Braidan Duffy" userId="8ec18d3d-6fdf-489b-8ea9-501a0a9031aa" providerId="ADAL" clId="{471F808B-4478-4854-9C0A-A743691CF089}" dt="2023-01-16T19:49:03.034" v="2264" actId="26606"/>
          <ac:spMkLst>
            <pc:docMk/>
            <pc:sldMk cId="4090786900" sldId="279"/>
            <ac:spMk id="10" creationId="{0F164E5A-ABC0-4A97-86CA-5F7C26615F3C}"/>
          </ac:spMkLst>
        </pc:spChg>
        <pc:spChg chg="add del">
          <ac:chgData name="Braidan Duffy" userId="8ec18d3d-6fdf-489b-8ea9-501a0a9031aa" providerId="ADAL" clId="{471F808B-4478-4854-9C0A-A743691CF089}" dt="2023-01-16T19:49:03.034" v="2264" actId="26606"/>
          <ac:spMkLst>
            <pc:docMk/>
            <pc:sldMk cId="4090786900" sldId="279"/>
            <ac:spMk id="12" creationId="{C2393E8D-D10F-4FE1-AC21-8B44BEB50089}"/>
          </ac:spMkLst>
        </pc:spChg>
        <pc:spChg chg="add">
          <ac:chgData name="Braidan Duffy" userId="8ec18d3d-6fdf-489b-8ea9-501a0a9031aa" providerId="ADAL" clId="{471F808B-4478-4854-9C0A-A743691CF089}" dt="2023-01-16T19:49:03.034" v="2264" actId="26606"/>
          <ac:spMkLst>
            <pc:docMk/>
            <pc:sldMk cId="4090786900" sldId="279"/>
            <ac:spMk id="17" creationId="{0F164E5A-ABC0-4A97-86CA-5F7C26615F3C}"/>
          </ac:spMkLst>
        </pc:spChg>
        <pc:spChg chg="add">
          <ac:chgData name="Braidan Duffy" userId="8ec18d3d-6fdf-489b-8ea9-501a0a9031aa" providerId="ADAL" clId="{471F808B-4478-4854-9C0A-A743691CF089}" dt="2023-01-16T19:49:03.034" v="2264" actId="26606"/>
          <ac:spMkLst>
            <pc:docMk/>
            <pc:sldMk cId="4090786900" sldId="279"/>
            <ac:spMk id="19" creationId="{C2393E8D-D10F-4FE1-AC21-8B44BEB50089}"/>
          </ac:spMkLst>
        </pc:spChg>
        <pc:picChg chg="add del mod">
          <ac:chgData name="Braidan Duffy" userId="8ec18d3d-6fdf-489b-8ea9-501a0a9031aa" providerId="ADAL" clId="{471F808B-4478-4854-9C0A-A743691CF089}" dt="2023-01-16T19:49:00.724" v="2262" actId="478"/>
          <ac:picMkLst>
            <pc:docMk/>
            <pc:sldMk cId="4090786900" sldId="279"/>
            <ac:picMk id="5" creationId="{38074CDB-C717-64DD-2768-547E5AA2DD16}"/>
          </ac:picMkLst>
        </pc:picChg>
        <pc:picChg chg="add mod">
          <ac:chgData name="Braidan Duffy" userId="8ec18d3d-6fdf-489b-8ea9-501a0a9031aa" providerId="ADAL" clId="{471F808B-4478-4854-9C0A-A743691CF089}" dt="2023-01-16T19:49:03.034" v="2264" actId="26606"/>
          <ac:picMkLst>
            <pc:docMk/>
            <pc:sldMk cId="4090786900" sldId="279"/>
            <ac:picMk id="7" creationId="{53BD9797-3A5B-2047-8E67-A5D07F78EDE6}"/>
          </ac:picMkLst>
        </pc:picChg>
      </pc:sldChg>
      <pc:sldChg chg="addSp delSp modSp new mod setBg">
        <pc:chgData name="Braidan Duffy" userId="8ec18d3d-6fdf-489b-8ea9-501a0a9031aa" providerId="ADAL" clId="{471F808B-4478-4854-9C0A-A743691CF089}" dt="2023-01-16T19:58:32.337" v="3016" actId="313"/>
        <pc:sldMkLst>
          <pc:docMk/>
          <pc:sldMk cId="1105666119" sldId="280"/>
        </pc:sldMkLst>
        <pc:spChg chg="mod">
          <ac:chgData name="Braidan Duffy" userId="8ec18d3d-6fdf-489b-8ea9-501a0a9031aa" providerId="ADAL" clId="{471F808B-4478-4854-9C0A-A743691CF089}" dt="2023-01-16T19:57:23.717" v="2725" actId="26606"/>
          <ac:spMkLst>
            <pc:docMk/>
            <pc:sldMk cId="1105666119" sldId="280"/>
            <ac:spMk id="2" creationId="{D4AA7B34-5110-FA0A-0D35-2551EFFC87F2}"/>
          </ac:spMkLst>
        </pc:spChg>
        <pc:spChg chg="del">
          <ac:chgData name="Braidan Duffy" userId="8ec18d3d-6fdf-489b-8ea9-501a0a9031aa" providerId="ADAL" clId="{471F808B-4478-4854-9C0A-A743691CF089}" dt="2023-01-16T19:57:02.175" v="2668"/>
          <ac:spMkLst>
            <pc:docMk/>
            <pc:sldMk cId="1105666119" sldId="280"/>
            <ac:spMk id="3" creationId="{B57B39C8-D470-77A2-0853-F6CF1E770088}"/>
          </ac:spMkLst>
        </pc:spChg>
        <pc:spChg chg="add mod">
          <ac:chgData name="Braidan Duffy" userId="8ec18d3d-6fdf-489b-8ea9-501a0a9031aa" providerId="ADAL" clId="{471F808B-4478-4854-9C0A-A743691CF089}" dt="2023-01-16T19:58:32.337" v="3016" actId="313"/>
          <ac:spMkLst>
            <pc:docMk/>
            <pc:sldMk cId="1105666119" sldId="280"/>
            <ac:spMk id="3080" creationId="{0D6136BD-A445-4368-77F2-BAA54032A6B4}"/>
          </ac:spMkLst>
        </pc:spChg>
        <pc:spChg chg="add">
          <ac:chgData name="Braidan Duffy" userId="8ec18d3d-6fdf-489b-8ea9-501a0a9031aa" providerId="ADAL" clId="{471F808B-4478-4854-9C0A-A743691CF089}" dt="2023-01-16T19:57:23.717" v="2725" actId="26606"/>
          <ac:spMkLst>
            <pc:docMk/>
            <pc:sldMk cId="1105666119" sldId="280"/>
            <ac:spMk id="3083" creationId="{4A079BE1-ED93-4445-AD4A-0D67109702E7}"/>
          </ac:spMkLst>
        </pc:spChg>
        <pc:spChg chg="add">
          <ac:chgData name="Braidan Duffy" userId="8ec18d3d-6fdf-489b-8ea9-501a0a9031aa" providerId="ADAL" clId="{471F808B-4478-4854-9C0A-A743691CF089}" dt="2023-01-16T19:57:23.717" v="2725" actId="26606"/>
          <ac:spMkLst>
            <pc:docMk/>
            <pc:sldMk cId="1105666119" sldId="280"/>
            <ac:spMk id="3085" creationId="{3F6C79BF-A4E0-4CC8-952B-C736485CAFF4}"/>
          </ac:spMkLst>
        </pc:spChg>
        <pc:picChg chg="add del mod">
          <ac:chgData name="Braidan Duffy" userId="8ec18d3d-6fdf-489b-8ea9-501a0a9031aa" providerId="ADAL" clId="{471F808B-4478-4854-9C0A-A743691CF089}" dt="2023-01-16T19:56:52.136" v="2667" actId="478"/>
          <ac:picMkLst>
            <pc:docMk/>
            <pc:sldMk cId="1105666119" sldId="280"/>
            <ac:picMk id="3074" creationId="{F76BD3B2-B03C-4E41-644A-03EE9B9294BE}"/>
          </ac:picMkLst>
        </pc:picChg>
        <pc:picChg chg="add mod">
          <ac:chgData name="Braidan Duffy" userId="8ec18d3d-6fdf-489b-8ea9-501a0a9031aa" providerId="ADAL" clId="{471F808B-4478-4854-9C0A-A743691CF089}" dt="2023-01-16T19:57:23.717" v="2725" actId="26606"/>
          <ac:picMkLst>
            <pc:docMk/>
            <pc:sldMk cId="1105666119" sldId="280"/>
            <ac:picMk id="3076" creationId="{2EE5591B-A628-25AA-8E5B-C4154E188927}"/>
          </ac:picMkLst>
        </pc:picChg>
      </pc:sldChg>
      <pc:sldChg chg="new del">
        <pc:chgData name="Braidan Duffy" userId="8ec18d3d-6fdf-489b-8ea9-501a0a9031aa" providerId="ADAL" clId="{471F808B-4478-4854-9C0A-A743691CF089}" dt="2023-01-16T19:59:56.844" v="3021" actId="47"/>
        <pc:sldMkLst>
          <pc:docMk/>
          <pc:sldMk cId="2307238255" sldId="281"/>
        </pc:sldMkLst>
      </pc:sldChg>
      <pc:sldChg chg="addSp delSp modSp new mod setBg">
        <pc:chgData name="Braidan Duffy" userId="8ec18d3d-6fdf-489b-8ea9-501a0a9031aa" providerId="ADAL" clId="{471F808B-4478-4854-9C0A-A743691CF089}" dt="2023-01-16T20:40:03.098" v="4518" actId="13926"/>
        <pc:sldMkLst>
          <pc:docMk/>
          <pc:sldMk cId="2964441041" sldId="281"/>
        </pc:sldMkLst>
        <pc:spChg chg="mod">
          <ac:chgData name="Braidan Duffy" userId="8ec18d3d-6fdf-489b-8ea9-501a0a9031aa" providerId="ADAL" clId="{471F808B-4478-4854-9C0A-A743691CF089}" dt="2023-01-16T20:39:47.624" v="4511" actId="26606"/>
          <ac:spMkLst>
            <pc:docMk/>
            <pc:sldMk cId="2964441041" sldId="281"/>
            <ac:spMk id="2" creationId="{EA4E055E-E9E3-9BD8-A450-483345B5F82D}"/>
          </ac:spMkLst>
        </pc:spChg>
        <pc:spChg chg="add del mod ord">
          <ac:chgData name="Braidan Duffy" userId="8ec18d3d-6fdf-489b-8ea9-501a0a9031aa" providerId="ADAL" clId="{471F808B-4478-4854-9C0A-A743691CF089}" dt="2023-01-16T20:40:03.098" v="4518" actId="13926"/>
          <ac:spMkLst>
            <pc:docMk/>
            <pc:sldMk cId="2964441041" sldId="281"/>
            <ac:spMk id="3" creationId="{03F7A418-9617-8109-8490-185897DF7920}"/>
          </ac:spMkLst>
        </pc:spChg>
        <pc:spChg chg="add del mod">
          <ac:chgData name="Braidan Duffy" userId="8ec18d3d-6fdf-489b-8ea9-501a0a9031aa" providerId="ADAL" clId="{471F808B-4478-4854-9C0A-A743691CF089}" dt="2023-01-16T20:37:01.205" v="3989" actId="478"/>
          <ac:spMkLst>
            <pc:docMk/>
            <pc:sldMk cId="2964441041" sldId="281"/>
            <ac:spMk id="4" creationId="{32FA804E-159B-3FBF-BFB0-081A5F09F7C2}"/>
          </ac:spMkLst>
        </pc:spChg>
        <pc:spChg chg="add del">
          <ac:chgData name="Braidan Duffy" userId="8ec18d3d-6fdf-489b-8ea9-501a0a9031aa" providerId="ADAL" clId="{471F808B-4478-4854-9C0A-A743691CF089}" dt="2023-01-16T20:39:47.602" v="4510" actId="26606"/>
          <ac:spMkLst>
            <pc:docMk/>
            <pc:sldMk cId="2964441041" sldId="281"/>
            <ac:spMk id="11" creationId="{59978B14-66BF-4EAF-A8C8-CDF3C8634AF2}"/>
          </ac:spMkLst>
        </pc:spChg>
        <pc:spChg chg="add">
          <ac:chgData name="Braidan Duffy" userId="8ec18d3d-6fdf-489b-8ea9-501a0a9031aa" providerId="ADAL" clId="{471F808B-4478-4854-9C0A-A743691CF089}" dt="2023-01-16T20:39:47.624" v="4511" actId="26606"/>
          <ac:spMkLst>
            <pc:docMk/>
            <pc:sldMk cId="2964441041" sldId="281"/>
            <ac:spMk id="13" creationId="{15045B1D-AED4-407C-BC82-BF20E4E4FF38}"/>
          </ac:spMkLst>
        </pc:spChg>
        <pc:picChg chg="add mod">
          <ac:chgData name="Braidan Duffy" userId="8ec18d3d-6fdf-489b-8ea9-501a0a9031aa" providerId="ADAL" clId="{471F808B-4478-4854-9C0A-A743691CF089}" dt="2023-01-16T20:39:47.624" v="4511" actId="26606"/>
          <ac:picMkLst>
            <pc:docMk/>
            <pc:sldMk cId="2964441041" sldId="281"/>
            <ac:picMk id="6" creationId="{59F880A8-04C6-EDCB-0D9D-E0675BF93ABC}"/>
          </ac:picMkLst>
        </pc:picChg>
        <pc:picChg chg="add del">
          <ac:chgData name="Braidan Duffy" userId="8ec18d3d-6fdf-489b-8ea9-501a0a9031aa" providerId="ADAL" clId="{471F808B-4478-4854-9C0A-A743691CF089}" dt="2023-01-16T20:37:04.463" v="3990" actId="478"/>
          <ac:picMkLst>
            <pc:docMk/>
            <pc:sldMk cId="2964441041" sldId="281"/>
            <ac:picMk id="4098" creationId="{6EBADED5-373D-0F5A-67AB-CEF163E98B91}"/>
          </ac:picMkLst>
        </pc:picChg>
      </pc:sldChg>
      <pc:sldChg chg="modSp new mod">
        <pc:chgData name="Braidan Duffy" userId="8ec18d3d-6fdf-489b-8ea9-501a0a9031aa" providerId="ADAL" clId="{471F808B-4478-4854-9C0A-A743691CF089}" dt="2023-01-16T20:04:42.754" v="3874" actId="20577"/>
        <pc:sldMkLst>
          <pc:docMk/>
          <pc:sldMk cId="3520854995" sldId="282"/>
        </pc:sldMkLst>
        <pc:spChg chg="mod">
          <ac:chgData name="Braidan Duffy" userId="8ec18d3d-6fdf-489b-8ea9-501a0a9031aa" providerId="ADAL" clId="{471F808B-4478-4854-9C0A-A743691CF089}" dt="2023-01-16T20:01:09.893" v="3059" actId="20577"/>
          <ac:spMkLst>
            <pc:docMk/>
            <pc:sldMk cId="3520854995" sldId="282"/>
            <ac:spMk id="2" creationId="{27843300-0C6F-F32B-BD91-765FBF888601}"/>
          </ac:spMkLst>
        </pc:spChg>
        <pc:spChg chg="mod">
          <ac:chgData name="Braidan Duffy" userId="8ec18d3d-6fdf-489b-8ea9-501a0a9031aa" providerId="ADAL" clId="{471F808B-4478-4854-9C0A-A743691CF089}" dt="2023-01-16T20:04:42.754" v="3874" actId="20577"/>
          <ac:spMkLst>
            <pc:docMk/>
            <pc:sldMk cId="3520854995" sldId="282"/>
            <ac:spMk id="3" creationId="{CB8B739C-595E-D3F9-D92A-36D312AD1133}"/>
          </ac:spMkLst>
        </pc:spChg>
      </pc:sldChg>
      <pc:sldChg chg="addSp delSp modSp new mod">
        <pc:chgData name="Braidan Duffy" userId="8ec18d3d-6fdf-489b-8ea9-501a0a9031aa" providerId="ADAL" clId="{471F808B-4478-4854-9C0A-A743691CF089}" dt="2023-01-16T20:49:18.050" v="5361" actId="12269"/>
        <pc:sldMkLst>
          <pc:docMk/>
          <pc:sldMk cId="1086933111" sldId="283"/>
        </pc:sldMkLst>
        <pc:spChg chg="mod">
          <ac:chgData name="Braidan Duffy" userId="8ec18d3d-6fdf-489b-8ea9-501a0a9031aa" providerId="ADAL" clId="{471F808B-4478-4854-9C0A-A743691CF089}" dt="2023-01-16T20:40:46.251" v="4551" actId="113"/>
          <ac:spMkLst>
            <pc:docMk/>
            <pc:sldMk cId="1086933111" sldId="283"/>
            <ac:spMk id="2" creationId="{67D12B45-170D-17AC-1833-BF1A7DAB4744}"/>
          </ac:spMkLst>
        </pc:spChg>
        <pc:spChg chg="del mod">
          <ac:chgData name="Braidan Duffy" userId="8ec18d3d-6fdf-489b-8ea9-501a0a9031aa" providerId="ADAL" clId="{471F808B-4478-4854-9C0A-A743691CF089}" dt="2023-01-16T20:48:33.899" v="5355" actId="12084"/>
          <ac:spMkLst>
            <pc:docMk/>
            <pc:sldMk cId="1086933111" sldId="283"/>
            <ac:spMk id="3" creationId="{CBCA23F5-2169-53FD-5757-F8828BFB9F88}"/>
          </ac:spMkLst>
        </pc:spChg>
        <pc:spChg chg="add del mod">
          <ac:chgData name="Braidan Duffy" userId="8ec18d3d-6fdf-489b-8ea9-501a0a9031aa" providerId="ADAL" clId="{471F808B-4478-4854-9C0A-A743691CF089}" dt="2023-01-16T20:48:51.674" v="5357" actId="478"/>
          <ac:spMkLst>
            <pc:docMk/>
            <pc:sldMk cId="1086933111" sldId="283"/>
            <ac:spMk id="6" creationId="{4178D0C0-8FD4-CD9D-3D5A-0296979351DD}"/>
          </ac:spMkLst>
        </pc:spChg>
        <pc:graphicFrameChg chg="add mod">
          <ac:chgData name="Braidan Duffy" userId="8ec18d3d-6fdf-489b-8ea9-501a0a9031aa" providerId="ADAL" clId="{471F808B-4478-4854-9C0A-A743691CF089}" dt="2023-01-16T20:49:18.050" v="5361" actId="12269"/>
          <ac:graphicFrameMkLst>
            <pc:docMk/>
            <pc:sldMk cId="1086933111" sldId="283"/>
            <ac:graphicFrameMk id="7" creationId="{95877FA2-1A3B-9504-63A8-D94915A690E8}"/>
          </ac:graphicFrameMkLst>
        </pc:graphicFrameChg>
        <pc:picChg chg="add del mod">
          <ac:chgData name="Braidan Duffy" userId="8ec18d3d-6fdf-489b-8ea9-501a0a9031aa" providerId="ADAL" clId="{471F808B-4478-4854-9C0A-A743691CF089}" dt="2023-01-16T20:48:51.674" v="5357" actId="478"/>
          <ac:picMkLst>
            <pc:docMk/>
            <pc:sldMk cId="1086933111" sldId="283"/>
            <ac:picMk id="5" creationId="{E88763C9-E5DB-2DA0-0DCF-DDC8E7EC4274}"/>
          </ac:picMkLst>
        </pc:picChg>
      </pc:sldChg>
      <pc:sldChg chg="addSp delSp modSp new mod">
        <pc:chgData name="Braidan Duffy" userId="8ec18d3d-6fdf-489b-8ea9-501a0a9031aa" providerId="ADAL" clId="{471F808B-4478-4854-9C0A-A743691CF089}" dt="2023-01-16T20:52:29.212" v="5376" actId="478"/>
        <pc:sldMkLst>
          <pc:docMk/>
          <pc:sldMk cId="2339952958" sldId="284"/>
        </pc:sldMkLst>
        <pc:spChg chg="del mod">
          <ac:chgData name="Braidan Duffy" userId="8ec18d3d-6fdf-489b-8ea9-501a0a9031aa" providerId="ADAL" clId="{471F808B-4478-4854-9C0A-A743691CF089}" dt="2023-01-16T20:52:27.771" v="5375" actId="478"/>
          <ac:spMkLst>
            <pc:docMk/>
            <pc:sldMk cId="2339952958" sldId="284"/>
            <ac:spMk id="2" creationId="{508270CF-808E-D170-ACA8-65056D0E0029}"/>
          </ac:spMkLst>
        </pc:spChg>
        <pc:spChg chg="del">
          <ac:chgData name="Braidan Duffy" userId="8ec18d3d-6fdf-489b-8ea9-501a0a9031aa" providerId="ADAL" clId="{471F808B-4478-4854-9C0A-A743691CF089}" dt="2023-01-16T20:49:38.550" v="5373" actId="478"/>
          <ac:spMkLst>
            <pc:docMk/>
            <pc:sldMk cId="2339952958" sldId="284"/>
            <ac:spMk id="3" creationId="{F56455EA-BD45-7F38-8FA5-5EC71B8C70FF}"/>
          </ac:spMkLst>
        </pc:spChg>
        <pc:spChg chg="add del mod">
          <ac:chgData name="Braidan Duffy" userId="8ec18d3d-6fdf-489b-8ea9-501a0a9031aa" providerId="ADAL" clId="{471F808B-4478-4854-9C0A-A743691CF089}" dt="2023-01-16T20:52:29.212" v="5376" actId="478"/>
          <ac:spMkLst>
            <pc:docMk/>
            <pc:sldMk cId="2339952958" sldId="284"/>
            <ac:spMk id="5" creationId="{FD372792-2D2D-50E9-10CF-97564FB6A518}"/>
          </ac:spMkLst>
        </pc:spChg>
        <pc:picChg chg="add">
          <ac:chgData name="Braidan Duffy" userId="8ec18d3d-6fdf-489b-8ea9-501a0a9031aa" providerId="ADAL" clId="{471F808B-4478-4854-9C0A-A743691CF089}" dt="2023-01-16T20:52:16.008" v="5374"/>
          <ac:picMkLst>
            <pc:docMk/>
            <pc:sldMk cId="2339952958" sldId="284"/>
            <ac:picMk id="5122" creationId="{B0F3A444-3396-8FE4-15A2-F92A28078470}"/>
          </ac:picMkLst>
        </pc:picChg>
      </pc:sldChg>
      <pc:sldChg chg="addSp delSp modSp new mod">
        <pc:chgData name="Braidan Duffy" userId="8ec18d3d-6fdf-489b-8ea9-501a0a9031aa" providerId="ADAL" clId="{471F808B-4478-4854-9C0A-A743691CF089}" dt="2023-01-16T21:03:41.480" v="7069" actId="1076"/>
        <pc:sldMkLst>
          <pc:docMk/>
          <pc:sldMk cId="1202994194" sldId="285"/>
        </pc:sldMkLst>
        <pc:spChg chg="mod">
          <ac:chgData name="Braidan Duffy" userId="8ec18d3d-6fdf-489b-8ea9-501a0a9031aa" providerId="ADAL" clId="{471F808B-4478-4854-9C0A-A743691CF089}" dt="2023-01-16T20:53:09.915" v="5403" actId="20577"/>
          <ac:spMkLst>
            <pc:docMk/>
            <pc:sldMk cId="1202994194" sldId="285"/>
            <ac:spMk id="2" creationId="{1A3AF5E3-3CE9-14AE-F91A-D93FB61016BF}"/>
          </ac:spMkLst>
        </pc:spChg>
        <pc:spChg chg="del mod">
          <ac:chgData name="Braidan Duffy" userId="8ec18d3d-6fdf-489b-8ea9-501a0a9031aa" providerId="ADAL" clId="{471F808B-4478-4854-9C0A-A743691CF089}" dt="2023-01-16T20:55:09.753" v="5715" actId="12084"/>
          <ac:spMkLst>
            <pc:docMk/>
            <pc:sldMk cId="1202994194" sldId="285"/>
            <ac:spMk id="3" creationId="{CD224030-2132-C5F5-4812-9D429B42D2F0}"/>
          </ac:spMkLst>
        </pc:spChg>
        <pc:spChg chg="add mod">
          <ac:chgData name="Braidan Duffy" userId="8ec18d3d-6fdf-489b-8ea9-501a0a9031aa" providerId="ADAL" clId="{471F808B-4478-4854-9C0A-A743691CF089}" dt="2023-01-16T21:03:41.480" v="7069" actId="1076"/>
          <ac:spMkLst>
            <pc:docMk/>
            <pc:sldMk cId="1202994194" sldId="285"/>
            <ac:spMk id="6" creationId="{548251AC-EFE1-EA64-643E-EFA02DDCECFA}"/>
          </ac:spMkLst>
        </pc:spChg>
        <pc:graphicFrameChg chg="add mod modGraphic">
          <ac:chgData name="Braidan Duffy" userId="8ec18d3d-6fdf-489b-8ea9-501a0a9031aa" providerId="ADAL" clId="{471F808B-4478-4854-9C0A-A743691CF089}" dt="2023-01-16T20:57:19.801" v="6020" actId="255"/>
          <ac:graphicFrameMkLst>
            <pc:docMk/>
            <pc:sldMk cId="1202994194" sldId="285"/>
            <ac:graphicFrameMk id="4" creationId="{FDD1095E-B169-39E5-753C-4D58A2027D52}"/>
          </ac:graphicFrameMkLst>
        </pc:graphicFrameChg>
      </pc:sldChg>
      <pc:sldChg chg="addSp delSp modSp new mod modAnim">
        <pc:chgData name="Braidan Duffy" userId="8ec18d3d-6fdf-489b-8ea9-501a0a9031aa" providerId="ADAL" clId="{471F808B-4478-4854-9C0A-A743691CF089}" dt="2023-01-16T21:08:59.607" v="7831" actId="1076"/>
        <pc:sldMkLst>
          <pc:docMk/>
          <pc:sldMk cId="2468470657" sldId="286"/>
        </pc:sldMkLst>
        <pc:spChg chg="mod">
          <ac:chgData name="Braidan Duffy" userId="8ec18d3d-6fdf-489b-8ea9-501a0a9031aa" providerId="ADAL" clId="{471F808B-4478-4854-9C0A-A743691CF089}" dt="2023-01-16T20:57:58.301" v="6051" actId="20577"/>
          <ac:spMkLst>
            <pc:docMk/>
            <pc:sldMk cId="2468470657" sldId="286"/>
            <ac:spMk id="2" creationId="{8A6555DA-4FA2-77D2-BA2C-896A9F34DEB7}"/>
          </ac:spMkLst>
        </pc:spChg>
        <pc:spChg chg="del">
          <ac:chgData name="Braidan Duffy" userId="8ec18d3d-6fdf-489b-8ea9-501a0a9031aa" providerId="ADAL" clId="{471F808B-4478-4854-9C0A-A743691CF089}" dt="2023-01-16T21:04:18.753" v="7153" actId="1032"/>
          <ac:spMkLst>
            <pc:docMk/>
            <pc:sldMk cId="2468470657" sldId="286"/>
            <ac:spMk id="3" creationId="{F3CCC3C5-4DCD-D8BD-CA26-84DC72ECF521}"/>
          </ac:spMkLst>
        </pc:spChg>
        <pc:spChg chg="add mod">
          <ac:chgData name="Braidan Duffy" userId="8ec18d3d-6fdf-489b-8ea9-501a0a9031aa" providerId="ADAL" clId="{471F808B-4478-4854-9C0A-A743691CF089}" dt="2023-01-16T21:04:07.733" v="7152" actId="20577"/>
          <ac:spMkLst>
            <pc:docMk/>
            <pc:sldMk cId="2468470657" sldId="286"/>
            <ac:spMk id="4" creationId="{0A085F86-F2DB-D231-A52C-B14C7551C3EE}"/>
          </ac:spMkLst>
        </pc:spChg>
        <pc:spChg chg="add mod">
          <ac:chgData name="Braidan Duffy" userId="8ec18d3d-6fdf-489b-8ea9-501a0a9031aa" providerId="ADAL" clId="{471F808B-4478-4854-9C0A-A743691CF089}" dt="2023-01-16T21:08:50.971" v="7829" actId="1076"/>
          <ac:spMkLst>
            <pc:docMk/>
            <pc:sldMk cId="2468470657" sldId="286"/>
            <ac:spMk id="6" creationId="{72FE84E9-D651-5B28-2C58-8463C8C2576F}"/>
          </ac:spMkLst>
        </pc:spChg>
        <pc:graphicFrameChg chg="add mod modGraphic">
          <ac:chgData name="Braidan Duffy" userId="8ec18d3d-6fdf-489b-8ea9-501a0a9031aa" providerId="ADAL" clId="{471F808B-4478-4854-9C0A-A743691CF089}" dt="2023-01-16T21:08:59.607" v="7831" actId="1076"/>
          <ac:graphicFrameMkLst>
            <pc:docMk/>
            <pc:sldMk cId="2468470657" sldId="286"/>
            <ac:graphicFrameMk id="5" creationId="{654F68CA-CB58-D432-3504-936C06C0DAA1}"/>
          </ac:graphicFrameMkLst>
        </pc:graphicFrameChg>
      </pc:sldChg>
      <pc:sldChg chg="addSp delSp modSp new mod setBg modNotesTx">
        <pc:chgData name="Braidan Duffy" userId="8ec18d3d-6fdf-489b-8ea9-501a0a9031aa" providerId="ADAL" clId="{471F808B-4478-4854-9C0A-A743691CF089}" dt="2023-01-16T21:03:06.062" v="7068" actId="313"/>
        <pc:sldMkLst>
          <pc:docMk/>
          <pc:sldMk cId="3729755886" sldId="287"/>
        </pc:sldMkLst>
        <pc:spChg chg="del">
          <ac:chgData name="Braidan Duffy" userId="8ec18d3d-6fdf-489b-8ea9-501a0a9031aa" providerId="ADAL" clId="{471F808B-4478-4854-9C0A-A743691CF089}" dt="2023-01-16T20:58:32.922" v="6056" actId="26606"/>
          <ac:spMkLst>
            <pc:docMk/>
            <pc:sldMk cId="3729755886" sldId="287"/>
            <ac:spMk id="2" creationId="{49EA84A7-F4CB-C6B2-DA6A-ED1A9E74EF0D}"/>
          </ac:spMkLst>
        </pc:spChg>
        <pc:spChg chg="del">
          <ac:chgData name="Braidan Duffy" userId="8ec18d3d-6fdf-489b-8ea9-501a0a9031aa" providerId="ADAL" clId="{471F808B-4478-4854-9C0A-A743691CF089}" dt="2023-01-16T20:58:24.150" v="6053" actId="931"/>
          <ac:spMkLst>
            <pc:docMk/>
            <pc:sldMk cId="3729755886" sldId="287"/>
            <ac:spMk id="3" creationId="{1CD8DDE6-FB55-F7F4-54F0-834275F12B77}"/>
          </ac:spMkLst>
        </pc:spChg>
        <pc:spChg chg="add mod">
          <ac:chgData name="Braidan Duffy" userId="8ec18d3d-6fdf-489b-8ea9-501a0a9031aa" providerId="ADAL" clId="{471F808B-4478-4854-9C0A-A743691CF089}" dt="2023-01-16T20:58:32.922" v="6056" actId="26606"/>
          <ac:spMkLst>
            <pc:docMk/>
            <pc:sldMk cId="3729755886" sldId="287"/>
            <ac:spMk id="6" creationId="{EDB0819D-D89C-1920-9560-D882191B0AC1}"/>
          </ac:spMkLst>
        </pc:spChg>
        <pc:picChg chg="add mod">
          <ac:chgData name="Braidan Duffy" userId="8ec18d3d-6fdf-489b-8ea9-501a0a9031aa" providerId="ADAL" clId="{471F808B-4478-4854-9C0A-A743691CF089}" dt="2023-01-16T20:58:41.403" v="6059" actId="14100"/>
          <ac:picMkLst>
            <pc:docMk/>
            <pc:sldMk cId="3729755886" sldId="287"/>
            <ac:picMk id="5" creationId="{DE843C67-831E-2A9C-AA4C-488D0835846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81132A-10AB-4E6B-BB0D-41A7D453236A}"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FDD17D09-D6A8-4137-9F73-61F7B29EDF9D}">
      <dgm:prSet/>
      <dgm:spPr/>
      <dgm:t>
        <a:bodyPr/>
        <a:lstStyle/>
        <a:p>
          <a:r>
            <a:rPr lang="en-US"/>
            <a:t>The experiment must be designed to answer the hypothesis</a:t>
          </a:r>
        </a:p>
      </dgm:t>
    </dgm:pt>
    <dgm:pt modelId="{E1EA2C31-69B0-458F-81EF-DB91F3476A88}" type="parTrans" cxnId="{2D0434A3-535F-440A-A4EE-FC87E050BE3B}">
      <dgm:prSet/>
      <dgm:spPr/>
      <dgm:t>
        <a:bodyPr/>
        <a:lstStyle/>
        <a:p>
          <a:endParaRPr lang="en-US"/>
        </a:p>
      </dgm:t>
    </dgm:pt>
    <dgm:pt modelId="{C0EF92DB-E8A3-44C3-B752-1D374FE24829}" type="sibTrans" cxnId="{2D0434A3-535F-440A-A4EE-FC87E050BE3B}">
      <dgm:prSet/>
      <dgm:spPr/>
      <dgm:t>
        <a:bodyPr/>
        <a:lstStyle/>
        <a:p>
          <a:endParaRPr lang="en-US"/>
        </a:p>
      </dgm:t>
    </dgm:pt>
    <dgm:pt modelId="{A36C13FB-55E8-4261-A04A-B31AFBC349B0}">
      <dgm:prSet/>
      <dgm:spPr/>
      <dgm:t>
        <a:bodyPr/>
        <a:lstStyle/>
        <a:p>
          <a:r>
            <a:rPr lang="en-US"/>
            <a:t>The independent variable must be isolated</a:t>
          </a:r>
        </a:p>
      </dgm:t>
    </dgm:pt>
    <dgm:pt modelId="{379C07D8-A6CA-4F32-B514-0F6617869D76}" type="parTrans" cxnId="{B66447CD-CCCE-486B-85A7-BBE17728D0F1}">
      <dgm:prSet/>
      <dgm:spPr/>
      <dgm:t>
        <a:bodyPr/>
        <a:lstStyle/>
        <a:p>
          <a:endParaRPr lang="en-US"/>
        </a:p>
      </dgm:t>
    </dgm:pt>
    <dgm:pt modelId="{A8B9012C-64BD-4038-B0E6-E2E997BEA9A1}" type="sibTrans" cxnId="{B66447CD-CCCE-486B-85A7-BBE17728D0F1}">
      <dgm:prSet/>
      <dgm:spPr/>
      <dgm:t>
        <a:bodyPr/>
        <a:lstStyle/>
        <a:p>
          <a:endParaRPr lang="en-US"/>
        </a:p>
      </dgm:t>
    </dgm:pt>
    <dgm:pt modelId="{AD1BB0BF-9A31-4769-A1EA-1BF24D58E636}">
      <dgm:prSet/>
      <dgm:spPr/>
      <dgm:t>
        <a:bodyPr/>
        <a:lstStyle/>
        <a:p>
          <a:r>
            <a:rPr lang="en-US"/>
            <a:t>The dependent variable must be precisely and accurately measured</a:t>
          </a:r>
        </a:p>
      </dgm:t>
    </dgm:pt>
    <dgm:pt modelId="{51C0E7BB-AFC4-48A9-BAED-A9F24918F086}" type="parTrans" cxnId="{4F1FD2D8-7BDF-427E-A39B-3EB801DCAB3B}">
      <dgm:prSet/>
      <dgm:spPr/>
      <dgm:t>
        <a:bodyPr/>
        <a:lstStyle/>
        <a:p>
          <a:endParaRPr lang="en-US"/>
        </a:p>
      </dgm:t>
    </dgm:pt>
    <dgm:pt modelId="{1E570EE3-2FB0-4574-88BA-722873263372}" type="sibTrans" cxnId="{4F1FD2D8-7BDF-427E-A39B-3EB801DCAB3B}">
      <dgm:prSet/>
      <dgm:spPr/>
      <dgm:t>
        <a:bodyPr/>
        <a:lstStyle/>
        <a:p>
          <a:endParaRPr lang="en-US"/>
        </a:p>
      </dgm:t>
    </dgm:pt>
    <dgm:pt modelId="{59F649EB-8F68-4460-92B6-C98FA97475A8}">
      <dgm:prSet/>
      <dgm:spPr/>
      <dgm:t>
        <a:bodyPr/>
        <a:lstStyle/>
        <a:p>
          <a:r>
            <a:rPr lang="en-US"/>
            <a:t>Extraneous, outside variables must also be isolated</a:t>
          </a:r>
        </a:p>
      </dgm:t>
    </dgm:pt>
    <dgm:pt modelId="{7D272634-F603-4A25-BDC6-6FC215F174D5}" type="parTrans" cxnId="{DE61831D-B27C-41B4-8DE7-B7F23818580E}">
      <dgm:prSet/>
      <dgm:spPr/>
      <dgm:t>
        <a:bodyPr/>
        <a:lstStyle/>
        <a:p>
          <a:endParaRPr lang="en-US"/>
        </a:p>
      </dgm:t>
    </dgm:pt>
    <dgm:pt modelId="{2259BE54-BFC6-4A99-B72B-3C10A6766626}" type="sibTrans" cxnId="{DE61831D-B27C-41B4-8DE7-B7F23818580E}">
      <dgm:prSet/>
      <dgm:spPr/>
      <dgm:t>
        <a:bodyPr/>
        <a:lstStyle/>
        <a:p>
          <a:endParaRPr lang="en-US"/>
        </a:p>
      </dgm:t>
    </dgm:pt>
    <dgm:pt modelId="{33CD7034-507D-4FD4-A7DC-1C8FCB7FE775}" type="pres">
      <dgm:prSet presAssocID="{7D81132A-10AB-4E6B-BB0D-41A7D453236A}" presName="matrix" presStyleCnt="0">
        <dgm:presLayoutVars>
          <dgm:chMax val="1"/>
          <dgm:dir/>
          <dgm:resizeHandles val="exact"/>
        </dgm:presLayoutVars>
      </dgm:prSet>
      <dgm:spPr/>
    </dgm:pt>
    <dgm:pt modelId="{BC40766D-9715-44F3-81D3-444F9F51C9BB}" type="pres">
      <dgm:prSet presAssocID="{7D81132A-10AB-4E6B-BB0D-41A7D453236A}" presName="diamond" presStyleLbl="bgShp" presStyleIdx="0" presStyleCnt="1"/>
      <dgm:spPr/>
    </dgm:pt>
    <dgm:pt modelId="{47A3E514-42F6-4EC9-8BF3-ED5F48A6AD0C}" type="pres">
      <dgm:prSet presAssocID="{7D81132A-10AB-4E6B-BB0D-41A7D453236A}" presName="quad1" presStyleLbl="node1" presStyleIdx="0" presStyleCnt="4">
        <dgm:presLayoutVars>
          <dgm:chMax val="0"/>
          <dgm:chPref val="0"/>
          <dgm:bulletEnabled val="1"/>
        </dgm:presLayoutVars>
      </dgm:prSet>
      <dgm:spPr/>
    </dgm:pt>
    <dgm:pt modelId="{786079EF-2ACB-417E-A5B2-C31699E953B3}" type="pres">
      <dgm:prSet presAssocID="{7D81132A-10AB-4E6B-BB0D-41A7D453236A}" presName="quad2" presStyleLbl="node1" presStyleIdx="1" presStyleCnt="4">
        <dgm:presLayoutVars>
          <dgm:chMax val="0"/>
          <dgm:chPref val="0"/>
          <dgm:bulletEnabled val="1"/>
        </dgm:presLayoutVars>
      </dgm:prSet>
      <dgm:spPr/>
    </dgm:pt>
    <dgm:pt modelId="{B5ABC91B-1083-43C5-817F-E92A2084ADAC}" type="pres">
      <dgm:prSet presAssocID="{7D81132A-10AB-4E6B-BB0D-41A7D453236A}" presName="quad3" presStyleLbl="node1" presStyleIdx="2" presStyleCnt="4">
        <dgm:presLayoutVars>
          <dgm:chMax val="0"/>
          <dgm:chPref val="0"/>
          <dgm:bulletEnabled val="1"/>
        </dgm:presLayoutVars>
      </dgm:prSet>
      <dgm:spPr/>
    </dgm:pt>
    <dgm:pt modelId="{FC173258-0653-476D-AD43-176DDAB5547B}" type="pres">
      <dgm:prSet presAssocID="{7D81132A-10AB-4E6B-BB0D-41A7D453236A}" presName="quad4" presStyleLbl="node1" presStyleIdx="3" presStyleCnt="4">
        <dgm:presLayoutVars>
          <dgm:chMax val="0"/>
          <dgm:chPref val="0"/>
          <dgm:bulletEnabled val="1"/>
        </dgm:presLayoutVars>
      </dgm:prSet>
      <dgm:spPr/>
    </dgm:pt>
  </dgm:ptLst>
  <dgm:cxnLst>
    <dgm:cxn modelId="{31EB9C04-FC06-41DF-ADDF-16B4CA9C0785}" type="presOf" srcId="{7D81132A-10AB-4E6B-BB0D-41A7D453236A}" destId="{33CD7034-507D-4FD4-A7DC-1C8FCB7FE775}" srcOrd="0" destOrd="0" presId="urn:microsoft.com/office/officeart/2005/8/layout/matrix3"/>
    <dgm:cxn modelId="{DE61831D-B27C-41B4-8DE7-B7F23818580E}" srcId="{7D81132A-10AB-4E6B-BB0D-41A7D453236A}" destId="{59F649EB-8F68-4460-92B6-C98FA97475A8}" srcOrd="3" destOrd="0" parTransId="{7D272634-F603-4A25-BDC6-6FC215F174D5}" sibTransId="{2259BE54-BFC6-4A99-B72B-3C10A6766626}"/>
    <dgm:cxn modelId="{E654BE69-D029-4706-81E9-D8DC023981B9}" type="presOf" srcId="{A36C13FB-55E8-4261-A04A-B31AFBC349B0}" destId="{786079EF-2ACB-417E-A5B2-C31699E953B3}" srcOrd="0" destOrd="0" presId="urn:microsoft.com/office/officeart/2005/8/layout/matrix3"/>
    <dgm:cxn modelId="{D32F844F-1D0D-429E-BDF8-448B6CCE3213}" type="presOf" srcId="{59F649EB-8F68-4460-92B6-C98FA97475A8}" destId="{FC173258-0653-476D-AD43-176DDAB5547B}" srcOrd="0" destOrd="0" presId="urn:microsoft.com/office/officeart/2005/8/layout/matrix3"/>
    <dgm:cxn modelId="{2D0434A3-535F-440A-A4EE-FC87E050BE3B}" srcId="{7D81132A-10AB-4E6B-BB0D-41A7D453236A}" destId="{FDD17D09-D6A8-4137-9F73-61F7B29EDF9D}" srcOrd="0" destOrd="0" parTransId="{E1EA2C31-69B0-458F-81EF-DB91F3476A88}" sibTransId="{C0EF92DB-E8A3-44C3-B752-1D374FE24829}"/>
    <dgm:cxn modelId="{7E6F8FAC-0FD2-4BB7-BF13-4DB8556A54E7}" type="presOf" srcId="{AD1BB0BF-9A31-4769-A1EA-1BF24D58E636}" destId="{B5ABC91B-1083-43C5-817F-E92A2084ADAC}" srcOrd="0" destOrd="0" presId="urn:microsoft.com/office/officeart/2005/8/layout/matrix3"/>
    <dgm:cxn modelId="{F3F7CFB1-6807-4ABC-9523-4868962FF70E}" type="presOf" srcId="{FDD17D09-D6A8-4137-9F73-61F7B29EDF9D}" destId="{47A3E514-42F6-4EC9-8BF3-ED5F48A6AD0C}" srcOrd="0" destOrd="0" presId="urn:microsoft.com/office/officeart/2005/8/layout/matrix3"/>
    <dgm:cxn modelId="{B66447CD-CCCE-486B-85A7-BBE17728D0F1}" srcId="{7D81132A-10AB-4E6B-BB0D-41A7D453236A}" destId="{A36C13FB-55E8-4261-A04A-B31AFBC349B0}" srcOrd="1" destOrd="0" parTransId="{379C07D8-A6CA-4F32-B514-0F6617869D76}" sibTransId="{A8B9012C-64BD-4038-B0E6-E2E997BEA9A1}"/>
    <dgm:cxn modelId="{4F1FD2D8-7BDF-427E-A39B-3EB801DCAB3B}" srcId="{7D81132A-10AB-4E6B-BB0D-41A7D453236A}" destId="{AD1BB0BF-9A31-4769-A1EA-1BF24D58E636}" srcOrd="2" destOrd="0" parTransId="{51C0E7BB-AFC4-48A9-BAED-A9F24918F086}" sibTransId="{1E570EE3-2FB0-4574-88BA-722873263372}"/>
    <dgm:cxn modelId="{E8E823B9-3313-4E99-9364-439BFE60729F}" type="presParOf" srcId="{33CD7034-507D-4FD4-A7DC-1C8FCB7FE775}" destId="{BC40766D-9715-44F3-81D3-444F9F51C9BB}" srcOrd="0" destOrd="0" presId="urn:microsoft.com/office/officeart/2005/8/layout/matrix3"/>
    <dgm:cxn modelId="{B880D466-B27B-4B2D-B772-3F9291DFC226}" type="presParOf" srcId="{33CD7034-507D-4FD4-A7DC-1C8FCB7FE775}" destId="{47A3E514-42F6-4EC9-8BF3-ED5F48A6AD0C}" srcOrd="1" destOrd="0" presId="urn:microsoft.com/office/officeart/2005/8/layout/matrix3"/>
    <dgm:cxn modelId="{EFDBA035-4C34-4BDA-9F22-A0AC849A3334}" type="presParOf" srcId="{33CD7034-507D-4FD4-A7DC-1C8FCB7FE775}" destId="{786079EF-2ACB-417E-A5B2-C31699E953B3}" srcOrd="2" destOrd="0" presId="urn:microsoft.com/office/officeart/2005/8/layout/matrix3"/>
    <dgm:cxn modelId="{67AFBED6-6893-4A25-A7F5-6ABDF1E6285E}" type="presParOf" srcId="{33CD7034-507D-4FD4-A7DC-1C8FCB7FE775}" destId="{B5ABC91B-1083-43C5-817F-E92A2084ADAC}" srcOrd="3" destOrd="0" presId="urn:microsoft.com/office/officeart/2005/8/layout/matrix3"/>
    <dgm:cxn modelId="{259537A4-1E37-4E09-8564-0007FFA2156E}" type="presParOf" srcId="{33CD7034-507D-4FD4-A7DC-1C8FCB7FE775}" destId="{FC173258-0653-476D-AD43-176DDAB5547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ED374E-0330-4A60-9741-614A20568C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20D111B-AC16-495D-9B18-40C6F06F3BAA}">
      <dgm:prSet/>
      <dgm:spPr/>
      <dgm:t>
        <a:bodyPr/>
        <a:lstStyle/>
        <a:p>
          <a:r>
            <a:rPr lang="en-US" b="1" dirty="0"/>
            <a:t>Accuracy</a:t>
          </a:r>
          <a:endParaRPr lang="en-US" dirty="0"/>
        </a:p>
      </dgm:t>
    </dgm:pt>
    <dgm:pt modelId="{05F77D05-F75E-4A0B-B6BA-4F88FEC9D643}" type="parTrans" cxnId="{E40F8F3B-7452-45FF-8F6C-F3CF466A4572}">
      <dgm:prSet/>
      <dgm:spPr/>
      <dgm:t>
        <a:bodyPr/>
        <a:lstStyle/>
        <a:p>
          <a:endParaRPr lang="en-US"/>
        </a:p>
      </dgm:t>
    </dgm:pt>
    <dgm:pt modelId="{0B637EAC-89CF-470E-88F3-4C1340EBA8B5}" type="sibTrans" cxnId="{E40F8F3B-7452-45FF-8F6C-F3CF466A4572}">
      <dgm:prSet/>
      <dgm:spPr/>
      <dgm:t>
        <a:bodyPr/>
        <a:lstStyle/>
        <a:p>
          <a:endParaRPr lang="en-US"/>
        </a:p>
      </dgm:t>
    </dgm:pt>
    <dgm:pt modelId="{8D673AD4-3FC7-485D-90D9-9F73411206A1}">
      <dgm:prSet/>
      <dgm:spPr/>
      <dgm:t>
        <a:bodyPr/>
        <a:lstStyle/>
        <a:p>
          <a:r>
            <a:rPr lang="en-US" dirty="0"/>
            <a:t>How close your measurements are to the correct value; small error</a:t>
          </a:r>
        </a:p>
      </dgm:t>
    </dgm:pt>
    <dgm:pt modelId="{8B6F0A41-104F-44F1-ACE3-4E56D5D9AE91}" type="parTrans" cxnId="{122DE7B9-532A-472B-89CE-A9CAC614A40D}">
      <dgm:prSet/>
      <dgm:spPr/>
      <dgm:t>
        <a:bodyPr/>
        <a:lstStyle/>
        <a:p>
          <a:endParaRPr lang="en-US"/>
        </a:p>
      </dgm:t>
    </dgm:pt>
    <dgm:pt modelId="{E0C6E78B-CFEB-4BCD-8DE8-990B33F16516}" type="sibTrans" cxnId="{122DE7B9-532A-472B-89CE-A9CAC614A40D}">
      <dgm:prSet/>
      <dgm:spPr/>
      <dgm:t>
        <a:bodyPr/>
        <a:lstStyle/>
        <a:p>
          <a:endParaRPr lang="en-US"/>
        </a:p>
      </dgm:t>
    </dgm:pt>
    <dgm:pt modelId="{F464A046-1FAE-4622-B1C6-AE3E8BC0000A}">
      <dgm:prSet/>
      <dgm:spPr/>
      <dgm:t>
        <a:bodyPr/>
        <a:lstStyle/>
        <a:p>
          <a:r>
            <a:rPr lang="en-US"/>
            <a:t>How close your measurements are to each other; small deviation or variance</a:t>
          </a:r>
        </a:p>
      </dgm:t>
    </dgm:pt>
    <dgm:pt modelId="{7F65AAC4-E59E-44FF-ABD6-58F4AAF168FE}" type="parTrans" cxnId="{D788B4F9-CF1E-44AC-983D-B2450D9BF1CC}">
      <dgm:prSet/>
      <dgm:spPr/>
      <dgm:t>
        <a:bodyPr/>
        <a:lstStyle/>
        <a:p>
          <a:endParaRPr lang="en-US"/>
        </a:p>
      </dgm:t>
    </dgm:pt>
    <dgm:pt modelId="{8C00EC95-4E9E-44EE-822E-BCC65962E3B7}" type="sibTrans" cxnId="{D788B4F9-CF1E-44AC-983D-B2450D9BF1CC}">
      <dgm:prSet/>
      <dgm:spPr/>
      <dgm:t>
        <a:bodyPr/>
        <a:lstStyle/>
        <a:p>
          <a:endParaRPr lang="en-US"/>
        </a:p>
      </dgm:t>
    </dgm:pt>
    <dgm:pt modelId="{2003274B-75A4-4C7E-A6F1-E220CA09C630}">
      <dgm:prSet/>
      <dgm:spPr/>
      <dgm:t>
        <a:bodyPr/>
        <a:lstStyle/>
        <a:p>
          <a:r>
            <a:rPr lang="en-US" b="1" dirty="0"/>
            <a:t>Precision</a:t>
          </a:r>
          <a:endParaRPr lang="en-US" dirty="0"/>
        </a:p>
      </dgm:t>
    </dgm:pt>
    <dgm:pt modelId="{CC35376F-4905-40E0-958F-AE8ACC5A4481}" type="sibTrans" cxnId="{8E26C29F-0102-4F71-B0EB-F8CD69AF7517}">
      <dgm:prSet/>
      <dgm:spPr/>
      <dgm:t>
        <a:bodyPr/>
        <a:lstStyle/>
        <a:p>
          <a:endParaRPr lang="en-US"/>
        </a:p>
      </dgm:t>
    </dgm:pt>
    <dgm:pt modelId="{DA0541EB-FA9F-4607-B0BB-B768CD9D3344}" type="parTrans" cxnId="{8E26C29F-0102-4F71-B0EB-F8CD69AF7517}">
      <dgm:prSet/>
      <dgm:spPr/>
      <dgm:t>
        <a:bodyPr/>
        <a:lstStyle/>
        <a:p>
          <a:endParaRPr lang="en-US"/>
        </a:p>
      </dgm:t>
    </dgm:pt>
    <dgm:pt modelId="{67E33EB5-1965-44F5-AD97-54BFED912BA0}">
      <dgm:prSet/>
      <dgm:spPr/>
      <dgm:t>
        <a:bodyPr/>
        <a:lstStyle/>
        <a:p>
          <a:endParaRPr lang="en-US" dirty="0"/>
        </a:p>
      </dgm:t>
    </dgm:pt>
    <dgm:pt modelId="{5530B41A-6D19-45CC-AFAE-4B1CFC6C6A91}" type="parTrans" cxnId="{6C78AC3F-8C74-49C5-A1C5-D87EC70CC196}">
      <dgm:prSet/>
      <dgm:spPr/>
      <dgm:t>
        <a:bodyPr/>
        <a:lstStyle/>
        <a:p>
          <a:endParaRPr lang="en-US"/>
        </a:p>
      </dgm:t>
    </dgm:pt>
    <dgm:pt modelId="{3893B9B7-C5D4-4CB9-ACE3-FF5503F0BECB}" type="sibTrans" cxnId="{6C78AC3F-8C74-49C5-A1C5-D87EC70CC196}">
      <dgm:prSet/>
      <dgm:spPr/>
      <dgm:t>
        <a:bodyPr/>
        <a:lstStyle/>
        <a:p>
          <a:endParaRPr lang="en-US"/>
        </a:p>
      </dgm:t>
    </dgm:pt>
    <dgm:pt modelId="{67FF9B05-C25B-4A55-8DED-17756B43BC33}" type="pres">
      <dgm:prSet presAssocID="{17ED374E-0330-4A60-9741-614A20568C4F}" presName="linear" presStyleCnt="0">
        <dgm:presLayoutVars>
          <dgm:animLvl val="lvl"/>
          <dgm:resizeHandles val="exact"/>
        </dgm:presLayoutVars>
      </dgm:prSet>
      <dgm:spPr/>
    </dgm:pt>
    <dgm:pt modelId="{BA84AA72-2274-4099-8662-0E0A24D14CBC}" type="pres">
      <dgm:prSet presAssocID="{220D111B-AC16-495D-9B18-40C6F06F3BAA}" presName="parentText" presStyleLbl="node1" presStyleIdx="0" presStyleCnt="2">
        <dgm:presLayoutVars>
          <dgm:chMax val="0"/>
          <dgm:bulletEnabled val="1"/>
        </dgm:presLayoutVars>
      </dgm:prSet>
      <dgm:spPr/>
    </dgm:pt>
    <dgm:pt modelId="{7BD0FBA1-E17D-40B2-9C8F-BB6A047FC58F}" type="pres">
      <dgm:prSet presAssocID="{220D111B-AC16-495D-9B18-40C6F06F3BAA}" presName="childText" presStyleLbl="revTx" presStyleIdx="0" presStyleCnt="2">
        <dgm:presLayoutVars>
          <dgm:bulletEnabled val="1"/>
        </dgm:presLayoutVars>
      </dgm:prSet>
      <dgm:spPr/>
    </dgm:pt>
    <dgm:pt modelId="{78602B99-5ACE-411C-817B-EB31658A6590}" type="pres">
      <dgm:prSet presAssocID="{2003274B-75A4-4C7E-A6F1-E220CA09C630}" presName="parentText" presStyleLbl="node1" presStyleIdx="1" presStyleCnt="2">
        <dgm:presLayoutVars>
          <dgm:chMax val="0"/>
          <dgm:bulletEnabled val="1"/>
        </dgm:presLayoutVars>
      </dgm:prSet>
      <dgm:spPr/>
    </dgm:pt>
    <dgm:pt modelId="{F132E14C-7D61-4D39-9EBA-028AABB52ECA}" type="pres">
      <dgm:prSet presAssocID="{2003274B-75A4-4C7E-A6F1-E220CA09C630}" presName="childText" presStyleLbl="revTx" presStyleIdx="1" presStyleCnt="2">
        <dgm:presLayoutVars>
          <dgm:bulletEnabled val="1"/>
        </dgm:presLayoutVars>
      </dgm:prSet>
      <dgm:spPr/>
    </dgm:pt>
  </dgm:ptLst>
  <dgm:cxnLst>
    <dgm:cxn modelId="{9771412E-6D50-4010-8A3D-2182FC61EB0B}" type="presOf" srcId="{F464A046-1FAE-4622-B1C6-AE3E8BC0000A}" destId="{F132E14C-7D61-4D39-9EBA-028AABB52ECA}" srcOrd="0" destOrd="0" presId="urn:microsoft.com/office/officeart/2005/8/layout/vList2"/>
    <dgm:cxn modelId="{963A0637-F6EF-4B5F-9F0F-D9CF96B0FE51}" type="presOf" srcId="{220D111B-AC16-495D-9B18-40C6F06F3BAA}" destId="{BA84AA72-2274-4099-8662-0E0A24D14CBC}" srcOrd="0" destOrd="0" presId="urn:microsoft.com/office/officeart/2005/8/layout/vList2"/>
    <dgm:cxn modelId="{E40F8F3B-7452-45FF-8F6C-F3CF466A4572}" srcId="{17ED374E-0330-4A60-9741-614A20568C4F}" destId="{220D111B-AC16-495D-9B18-40C6F06F3BAA}" srcOrd="0" destOrd="0" parTransId="{05F77D05-F75E-4A0B-B6BA-4F88FEC9D643}" sibTransId="{0B637EAC-89CF-470E-88F3-4C1340EBA8B5}"/>
    <dgm:cxn modelId="{6C78AC3F-8C74-49C5-A1C5-D87EC70CC196}" srcId="{220D111B-AC16-495D-9B18-40C6F06F3BAA}" destId="{67E33EB5-1965-44F5-AD97-54BFED912BA0}" srcOrd="1" destOrd="0" parTransId="{5530B41A-6D19-45CC-AFAE-4B1CFC6C6A91}" sibTransId="{3893B9B7-C5D4-4CB9-ACE3-FF5503F0BECB}"/>
    <dgm:cxn modelId="{E7159760-F0F5-4CE3-A2A5-770EF85F95CC}" type="presOf" srcId="{17ED374E-0330-4A60-9741-614A20568C4F}" destId="{67FF9B05-C25B-4A55-8DED-17756B43BC33}" srcOrd="0" destOrd="0" presId="urn:microsoft.com/office/officeart/2005/8/layout/vList2"/>
    <dgm:cxn modelId="{C2E24D6C-DD6B-458A-B816-213F47BCA06C}" type="presOf" srcId="{2003274B-75A4-4C7E-A6F1-E220CA09C630}" destId="{78602B99-5ACE-411C-817B-EB31658A6590}" srcOrd="0" destOrd="0" presId="urn:microsoft.com/office/officeart/2005/8/layout/vList2"/>
    <dgm:cxn modelId="{8E26C29F-0102-4F71-B0EB-F8CD69AF7517}" srcId="{17ED374E-0330-4A60-9741-614A20568C4F}" destId="{2003274B-75A4-4C7E-A6F1-E220CA09C630}" srcOrd="1" destOrd="0" parTransId="{DA0541EB-FA9F-4607-B0BB-B768CD9D3344}" sibTransId="{CC35376F-4905-40E0-958F-AE8ACC5A4481}"/>
    <dgm:cxn modelId="{122DE7B9-532A-472B-89CE-A9CAC614A40D}" srcId="{220D111B-AC16-495D-9B18-40C6F06F3BAA}" destId="{8D673AD4-3FC7-485D-90D9-9F73411206A1}" srcOrd="0" destOrd="0" parTransId="{8B6F0A41-104F-44F1-ACE3-4E56D5D9AE91}" sibTransId="{E0C6E78B-CFEB-4BCD-8DE8-990B33F16516}"/>
    <dgm:cxn modelId="{730811E3-69A1-4409-9B25-052E35D3C9CD}" type="presOf" srcId="{67E33EB5-1965-44F5-AD97-54BFED912BA0}" destId="{7BD0FBA1-E17D-40B2-9C8F-BB6A047FC58F}" srcOrd="0" destOrd="1" presId="urn:microsoft.com/office/officeart/2005/8/layout/vList2"/>
    <dgm:cxn modelId="{D30549EE-962C-4C0C-82D2-4A662F1BDFD9}" type="presOf" srcId="{8D673AD4-3FC7-485D-90D9-9F73411206A1}" destId="{7BD0FBA1-E17D-40B2-9C8F-BB6A047FC58F}" srcOrd="0" destOrd="0" presId="urn:microsoft.com/office/officeart/2005/8/layout/vList2"/>
    <dgm:cxn modelId="{D788B4F9-CF1E-44AC-983D-B2450D9BF1CC}" srcId="{2003274B-75A4-4C7E-A6F1-E220CA09C630}" destId="{F464A046-1FAE-4622-B1C6-AE3E8BC0000A}" srcOrd="0" destOrd="0" parTransId="{7F65AAC4-E59E-44FF-ABD6-58F4AAF168FE}" sibTransId="{8C00EC95-4E9E-44EE-822E-BCC65962E3B7}"/>
    <dgm:cxn modelId="{10E27228-9034-41C7-9271-B518D01E919A}" type="presParOf" srcId="{67FF9B05-C25B-4A55-8DED-17756B43BC33}" destId="{BA84AA72-2274-4099-8662-0E0A24D14CBC}" srcOrd="0" destOrd="0" presId="urn:microsoft.com/office/officeart/2005/8/layout/vList2"/>
    <dgm:cxn modelId="{0FA44FC7-25EC-40B3-8A45-D13DBDA08BC7}" type="presParOf" srcId="{67FF9B05-C25B-4A55-8DED-17756B43BC33}" destId="{7BD0FBA1-E17D-40B2-9C8F-BB6A047FC58F}" srcOrd="1" destOrd="0" presId="urn:microsoft.com/office/officeart/2005/8/layout/vList2"/>
    <dgm:cxn modelId="{95393C32-80EE-4E41-ABB0-A813940F8EA4}" type="presParOf" srcId="{67FF9B05-C25B-4A55-8DED-17756B43BC33}" destId="{78602B99-5ACE-411C-817B-EB31658A6590}" srcOrd="2" destOrd="0" presId="urn:microsoft.com/office/officeart/2005/8/layout/vList2"/>
    <dgm:cxn modelId="{B0087806-6BDA-4E21-A6A0-DB1CA7C381D0}" type="presParOf" srcId="{67FF9B05-C25B-4A55-8DED-17756B43BC33}" destId="{F132E14C-7D61-4D39-9EBA-028AABB52ECA}"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2B77D9-2C84-4620-B42C-F881F2C70662}" type="doc">
      <dgm:prSet loTypeId="urn:microsoft.com/office/officeart/2005/8/layout/target3" loCatId="relationship" qsTypeId="urn:microsoft.com/office/officeart/2005/8/quickstyle/simple5" qsCatId="simple" csTypeId="urn:microsoft.com/office/officeart/2005/8/colors/colorful4" csCatId="colorful" phldr="1"/>
      <dgm:spPr/>
      <dgm:t>
        <a:bodyPr/>
        <a:lstStyle/>
        <a:p>
          <a:endParaRPr lang="en-US"/>
        </a:p>
      </dgm:t>
    </dgm:pt>
    <dgm:pt modelId="{F2D9D4D3-770A-4D1C-84FA-2B71B43039A7}">
      <dgm:prSet/>
      <dgm:spPr/>
      <dgm:t>
        <a:bodyPr/>
        <a:lstStyle/>
        <a:p>
          <a:pPr algn="l"/>
          <a:r>
            <a:rPr lang="en-US" dirty="0"/>
            <a:t>The technical report should have an excess of detail and spare no description of tools, measurement techniques, analysis methods, or thought processes</a:t>
          </a:r>
        </a:p>
      </dgm:t>
    </dgm:pt>
    <dgm:pt modelId="{D2BAEED6-3889-4E4D-BFEE-370134DB54CA}" type="parTrans" cxnId="{B5063704-D003-413E-991F-21881080C49A}">
      <dgm:prSet/>
      <dgm:spPr/>
      <dgm:t>
        <a:bodyPr/>
        <a:lstStyle/>
        <a:p>
          <a:endParaRPr lang="en-US"/>
        </a:p>
      </dgm:t>
    </dgm:pt>
    <dgm:pt modelId="{809A690D-227E-4EFE-9942-DF85CF85CD28}" type="sibTrans" cxnId="{B5063704-D003-413E-991F-21881080C49A}">
      <dgm:prSet/>
      <dgm:spPr/>
      <dgm:t>
        <a:bodyPr/>
        <a:lstStyle/>
        <a:p>
          <a:endParaRPr lang="en-US"/>
        </a:p>
      </dgm:t>
    </dgm:pt>
    <dgm:pt modelId="{0880B521-4C9D-4685-93D1-7DA4B6E22A51}">
      <dgm:prSet/>
      <dgm:spPr/>
      <dgm:t>
        <a:bodyPr/>
        <a:lstStyle/>
        <a:p>
          <a:r>
            <a:rPr lang="en-US"/>
            <a:t>Commonly, this will be documented throughout the experimental lifespan in a design notebook. </a:t>
          </a:r>
        </a:p>
      </dgm:t>
    </dgm:pt>
    <dgm:pt modelId="{FC82D016-D4E5-4F94-8BBB-0BFBD7940C7C}" type="parTrans" cxnId="{7099A369-27DE-4B6C-9067-408428487607}">
      <dgm:prSet/>
      <dgm:spPr/>
      <dgm:t>
        <a:bodyPr/>
        <a:lstStyle/>
        <a:p>
          <a:endParaRPr lang="en-US"/>
        </a:p>
      </dgm:t>
    </dgm:pt>
    <dgm:pt modelId="{4FC75633-2D83-4C2A-A83B-3B9E40DE2F33}" type="sibTrans" cxnId="{7099A369-27DE-4B6C-9067-408428487607}">
      <dgm:prSet/>
      <dgm:spPr/>
      <dgm:t>
        <a:bodyPr/>
        <a:lstStyle/>
        <a:p>
          <a:endParaRPr lang="en-US"/>
        </a:p>
      </dgm:t>
    </dgm:pt>
    <dgm:pt modelId="{B53295E5-E931-4F35-BC22-627A7EF986FE}">
      <dgm:prSet/>
      <dgm:spPr/>
      <dgm:t>
        <a:bodyPr/>
        <a:lstStyle/>
        <a:p>
          <a:r>
            <a:rPr lang="en-US" i="1"/>
            <a:t>Make sure you have a design notebook and a dedicated scribe in your group!</a:t>
          </a:r>
          <a:endParaRPr lang="en-US"/>
        </a:p>
      </dgm:t>
    </dgm:pt>
    <dgm:pt modelId="{F85063A3-C8BD-45CD-AC53-9436183A0021}" type="parTrans" cxnId="{46D300C4-03A7-4DB7-999D-352A2A8115B9}">
      <dgm:prSet/>
      <dgm:spPr/>
      <dgm:t>
        <a:bodyPr/>
        <a:lstStyle/>
        <a:p>
          <a:endParaRPr lang="en-US"/>
        </a:p>
      </dgm:t>
    </dgm:pt>
    <dgm:pt modelId="{16781FF5-888C-43F6-8DA3-67B83A19C566}" type="sibTrans" cxnId="{46D300C4-03A7-4DB7-999D-352A2A8115B9}">
      <dgm:prSet/>
      <dgm:spPr/>
      <dgm:t>
        <a:bodyPr/>
        <a:lstStyle/>
        <a:p>
          <a:endParaRPr lang="en-US"/>
        </a:p>
      </dgm:t>
    </dgm:pt>
    <dgm:pt modelId="{B32C934A-2F65-4208-B67D-B9311CF54699}">
      <dgm:prSet/>
      <dgm:spPr/>
      <dgm:t>
        <a:bodyPr/>
        <a:lstStyle/>
        <a:p>
          <a:pPr algn="l"/>
          <a:r>
            <a:rPr lang="en-US" dirty="0"/>
            <a:t>If you are asked to publish your results, make sure you do so in a </a:t>
          </a:r>
          <a:r>
            <a:rPr lang="en-US" u="sng" dirty="0"/>
            <a:t>reputable</a:t>
          </a:r>
          <a:r>
            <a:rPr lang="en-US" dirty="0"/>
            <a:t> journal or conference; you may also need to summarize your study in a posterboard format</a:t>
          </a:r>
        </a:p>
      </dgm:t>
    </dgm:pt>
    <dgm:pt modelId="{136DCF83-FF47-402E-9CB6-7C1434071A73}" type="parTrans" cxnId="{C748C827-D71F-4E60-8C50-D0C071A1CC4A}">
      <dgm:prSet/>
      <dgm:spPr/>
      <dgm:t>
        <a:bodyPr/>
        <a:lstStyle/>
        <a:p>
          <a:endParaRPr lang="en-US"/>
        </a:p>
      </dgm:t>
    </dgm:pt>
    <dgm:pt modelId="{50656F3C-46CA-413B-88D7-CC0CB599FE8D}" type="sibTrans" cxnId="{C748C827-D71F-4E60-8C50-D0C071A1CC4A}">
      <dgm:prSet/>
      <dgm:spPr/>
      <dgm:t>
        <a:bodyPr/>
        <a:lstStyle/>
        <a:p>
          <a:endParaRPr lang="en-US"/>
        </a:p>
      </dgm:t>
    </dgm:pt>
    <dgm:pt modelId="{AC66D7A8-C8DB-49D8-AB8B-AFE246D7278F}">
      <dgm:prSet/>
      <dgm:spPr/>
      <dgm:t>
        <a:bodyPr/>
        <a:lstStyle/>
        <a:p>
          <a:r>
            <a:rPr lang="en-US" i="1"/>
            <a:t>Hint: this is what your final report will entail!</a:t>
          </a:r>
          <a:endParaRPr lang="en-US"/>
        </a:p>
      </dgm:t>
    </dgm:pt>
    <dgm:pt modelId="{8DA56B97-7CE3-466F-AAD6-0BBD93D1975E}" type="parTrans" cxnId="{256C409C-CD2B-4B54-92CD-D9AF555D3130}">
      <dgm:prSet/>
      <dgm:spPr/>
      <dgm:t>
        <a:bodyPr/>
        <a:lstStyle/>
        <a:p>
          <a:endParaRPr lang="en-US"/>
        </a:p>
      </dgm:t>
    </dgm:pt>
    <dgm:pt modelId="{493D4ACB-E663-4E6E-9CCA-1CCD9C3317EC}" type="sibTrans" cxnId="{256C409C-CD2B-4B54-92CD-D9AF555D3130}">
      <dgm:prSet/>
      <dgm:spPr/>
      <dgm:t>
        <a:bodyPr/>
        <a:lstStyle/>
        <a:p>
          <a:endParaRPr lang="en-US"/>
        </a:p>
      </dgm:t>
    </dgm:pt>
    <dgm:pt modelId="{F96273FB-FBA1-4C63-A240-0E6E95E02D91}" type="pres">
      <dgm:prSet presAssocID="{582B77D9-2C84-4620-B42C-F881F2C70662}" presName="Name0" presStyleCnt="0">
        <dgm:presLayoutVars>
          <dgm:chMax val="7"/>
          <dgm:dir/>
          <dgm:animLvl val="lvl"/>
          <dgm:resizeHandles val="exact"/>
        </dgm:presLayoutVars>
      </dgm:prSet>
      <dgm:spPr/>
    </dgm:pt>
    <dgm:pt modelId="{9E2C2AFF-A9F4-42A4-8C13-8AD3A4E1AB6B}" type="pres">
      <dgm:prSet presAssocID="{F2D9D4D3-770A-4D1C-84FA-2B71B43039A7}" presName="circle1" presStyleLbl="node1" presStyleIdx="0" presStyleCnt="2"/>
      <dgm:spPr/>
    </dgm:pt>
    <dgm:pt modelId="{09BBA470-EEA9-4931-8BFC-FEAC1B1159FB}" type="pres">
      <dgm:prSet presAssocID="{F2D9D4D3-770A-4D1C-84FA-2B71B43039A7}" presName="space" presStyleCnt="0"/>
      <dgm:spPr/>
    </dgm:pt>
    <dgm:pt modelId="{F132237D-9FAF-4C7A-9873-3B800C2FEBDD}" type="pres">
      <dgm:prSet presAssocID="{F2D9D4D3-770A-4D1C-84FA-2B71B43039A7}" presName="rect1" presStyleLbl="alignAcc1" presStyleIdx="0" presStyleCnt="2"/>
      <dgm:spPr/>
    </dgm:pt>
    <dgm:pt modelId="{72CCA55E-7202-4399-8CFB-0A91631049EE}" type="pres">
      <dgm:prSet presAssocID="{B32C934A-2F65-4208-B67D-B9311CF54699}" presName="vertSpace2" presStyleLbl="node1" presStyleIdx="0" presStyleCnt="2"/>
      <dgm:spPr/>
    </dgm:pt>
    <dgm:pt modelId="{2175F1FD-451D-451F-BE81-18A027F25F26}" type="pres">
      <dgm:prSet presAssocID="{B32C934A-2F65-4208-B67D-B9311CF54699}" presName="circle2" presStyleLbl="node1" presStyleIdx="1" presStyleCnt="2"/>
      <dgm:spPr/>
    </dgm:pt>
    <dgm:pt modelId="{53878532-D6CA-41BF-93A7-125AC66A9B5C}" type="pres">
      <dgm:prSet presAssocID="{B32C934A-2F65-4208-B67D-B9311CF54699}" presName="rect2" presStyleLbl="alignAcc1" presStyleIdx="1" presStyleCnt="2"/>
      <dgm:spPr/>
    </dgm:pt>
    <dgm:pt modelId="{0BD40B23-41FB-4ECA-B1BB-5DB23D1B08AF}" type="pres">
      <dgm:prSet presAssocID="{F2D9D4D3-770A-4D1C-84FA-2B71B43039A7}" presName="rect1ParTx" presStyleLbl="alignAcc1" presStyleIdx="1" presStyleCnt="2">
        <dgm:presLayoutVars>
          <dgm:chMax val="1"/>
          <dgm:bulletEnabled val="1"/>
        </dgm:presLayoutVars>
      </dgm:prSet>
      <dgm:spPr/>
    </dgm:pt>
    <dgm:pt modelId="{ED5BB1C5-653B-4FB1-80DE-CB063D1354EE}" type="pres">
      <dgm:prSet presAssocID="{F2D9D4D3-770A-4D1C-84FA-2B71B43039A7}" presName="rect1ChTx" presStyleLbl="alignAcc1" presStyleIdx="1" presStyleCnt="2">
        <dgm:presLayoutVars>
          <dgm:bulletEnabled val="1"/>
        </dgm:presLayoutVars>
      </dgm:prSet>
      <dgm:spPr/>
    </dgm:pt>
    <dgm:pt modelId="{56F712CE-85EA-44B9-A6DF-D1E29FDBC146}" type="pres">
      <dgm:prSet presAssocID="{B32C934A-2F65-4208-B67D-B9311CF54699}" presName="rect2ParTx" presStyleLbl="alignAcc1" presStyleIdx="1" presStyleCnt="2">
        <dgm:presLayoutVars>
          <dgm:chMax val="1"/>
          <dgm:bulletEnabled val="1"/>
        </dgm:presLayoutVars>
      </dgm:prSet>
      <dgm:spPr/>
    </dgm:pt>
    <dgm:pt modelId="{4A27701B-9A4F-41C8-A334-7BC75422D314}" type="pres">
      <dgm:prSet presAssocID="{B32C934A-2F65-4208-B67D-B9311CF54699}" presName="rect2ChTx" presStyleLbl="alignAcc1" presStyleIdx="1" presStyleCnt="2">
        <dgm:presLayoutVars>
          <dgm:bulletEnabled val="1"/>
        </dgm:presLayoutVars>
      </dgm:prSet>
      <dgm:spPr/>
    </dgm:pt>
  </dgm:ptLst>
  <dgm:cxnLst>
    <dgm:cxn modelId="{B5063704-D003-413E-991F-21881080C49A}" srcId="{582B77D9-2C84-4620-B42C-F881F2C70662}" destId="{F2D9D4D3-770A-4D1C-84FA-2B71B43039A7}" srcOrd="0" destOrd="0" parTransId="{D2BAEED6-3889-4E4D-BFEE-370134DB54CA}" sibTransId="{809A690D-227E-4EFE-9942-DF85CF85CD28}"/>
    <dgm:cxn modelId="{C748C827-D71F-4E60-8C50-D0C071A1CC4A}" srcId="{582B77D9-2C84-4620-B42C-F881F2C70662}" destId="{B32C934A-2F65-4208-B67D-B9311CF54699}" srcOrd="1" destOrd="0" parTransId="{136DCF83-FF47-402E-9CB6-7C1434071A73}" sibTransId="{50656F3C-46CA-413B-88D7-CC0CB599FE8D}"/>
    <dgm:cxn modelId="{C9F4EC5E-91E4-4DEC-9FDB-0EB2A4451A32}" type="presOf" srcId="{0880B521-4C9D-4685-93D1-7DA4B6E22A51}" destId="{ED5BB1C5-653B-4FB1-80DE-CB063D1354EE}" srcOrd="0" destOrd="0" presId="urn:microsoft.com/office/officeart/2005/8/layout/target3"/>
    <dgm:cxn modelId="{7099A369-27DE-4B6C-9067-408428487607}" srcId="{F2D9D4D3-770A-4D1C-84FA-2B71B43039A7}" destId="{0880B521-4C9D-4685-93D1-7DA4B6E22A51}" srcOrd="0" destOrd="0" parTransId="{FC82D016-D4E5-4F94-8BBB-0BFBD7940C7C}" sibTransId="{4FC75633-2D83-4C2A-A83B-3B9E40DE2F33}"/>
    <dgm:cxn modelId="{D0A3EE49-289F-47FB-871E-1AAEAB020E15}" type="presOf" srcId="{B32C934A-2F65-4208-B67D-B9311CF54699}" destId="{56F712CE-85EA-44B9-A6DF-D1E29FDBC146}" srcOrd="1" destOrd="0" presId="urn:microsoft.com/office/officeart/2005/8/layout/target3"/>
    <dgm:cxn modelId="{37F77C72-6D60-40CE-9233-B51E85E9EF5D}" type="presOf" srcId="{B53295E5-E931-4F35-BC22-627A7EF986FE}" destId="{ED5BB1C5-653B-4FB1-80DE-CB063D1354EE}" srcOrd="0" destOrd="1" presId="urn:microsoft.com/office/officeart/2005/8/layout/target3"/>
    <dgm:cxn modelId="{C3320853-516A-408E-B087-7CF87B95704D}" type="presOf" srcId="{AC66D7A8-C8DB-49D8-AB8B-AFE246D7278F}" destId="{4A27701B-9A4F-41C8-A334-7BC75422D314}" srcOrd="0" destOrd="0" presId="urn:microsoft.com/office/officeart/2005/8/layout/target3"/>
    <dgm:cxn modelId="{3AE9AC7C-26E9-4FF4-AB2F-80BCCA45DEB7}" type="presOf" srcId="{F2D9D4D3-770A-4D1C-84FA-2B71B43039A7}" destId="{F132237D-9FAF-4C7A-9873-3B800C2FEBDD}" srcOrd="0" destOrd="0" presId="urn:microsoft.com/office/officeart/2005/8/layout/target3"/>
    <dgm:cxn modelId="{E436B984-7973-4864-B865-A0B5EBC568A7}" type="presOf" srcId="{B32C934A-2F65-4208-B67D-B9311CF54699}" destId="{53878532-D6CA-41BF-93A7-125AC66A9B5C}" srcOrd="0" destOrd="0" presId="urn:microsoft.com/office/officeart/2005/8/layout/target3"/>
    <dgm:cxn modelId="{256C409C-CD2B-4B54-92CD-D9AF555D3130}" srcId="{B32C934A-2F65-4208-B67D-B9311CF54699}" destId="{AC66D7A8-C8DB-49D8-AB8B-AFE246D7278F}" srcOrd="0" destOrd="0" parTransId="{8DA56B97-7CE3-466F-AAD6-0BBD93D1975E}" sibTransId="{493D4ACB-E663-4E6E-9CCA-1CCD9C3317EC}"/>
    <dgm:cxn modelId="{69459EAE-6DBD-479B-B1C5-67897745580A}" type="presOf" srcId="{582B77D9-2C84-4620-B42C-F881F2C70662}" destId="{F96273FB-FBA1-4C63-A240-0E6E95E02D91}" srcOrd="0" destOrd="0" presId="urn:microsoft.com/office/officeart/2005/8/layout/target3"/>
    <dgm:cxn modelId="{46D300C4-03A7-4DB7-999D-352A2A8115B9}" srcId="{F2D9D4D3-770A-4D1C-84FA-2B71B43039A7}" destId="{B53295E5-E931-4F35-BC22-627A7EF986FE}" srcOrd="1" destOrd="0" parTransId="{F85063A3-C8BD-45CD-AC53-9436183A0021}" sibTransId="{16781FF5-888C-43F6-8DA3-67B83A19C566}"/>
    <dgm:cxn modelId="{C70022C5-98FE-4127-959F-8BAE9F5D01E5}" type="presOf" srcId="{F2D9D4D3-770A-4D1C-84FA-2B71B43039A7}" destId="{0BD40B23-41FB-4ECA-B1BB-5DB23D1B08AF}" srcOrd="1" destOrd="0" presId="urn:microsoft.com/office/officeart/2005/8/layout/target3"/>
    <dgm:cxn modelId="{26EE9EB2-BD65-41D6-9D4D-2FCDEDA0D5C1}" type="presParOf" srcId="{F96273FB-FBA1-4C63-A240-0E6E95E02D91}" destId="{9E2C2AFF-A9F4-42A4-8C13-8AD3A4E1AB6B}" srcOrd="0" destOrd="0" presId="urn:microsoft.com/office/officeart/2005/8/layout/target3"/>
    <dgm:cxn modelId="{926FB70E-A4D1-4029-BA2C-D51A12EB4AF6}" type="presParOf" srcId="{F96273FB-FBA1-4C63-A240-0E6E95E02D91}" destId="{09BBA470-EEA9-4931-8BFC-FEAC1B1159FB}" srcOrd="1" destOrd="0" presId="urn:microsoft.com/office/officeart/2005/8/layout/target3"/>
    <dgm:cxn modelId="{D44110D9-38C9-4A9D-BFCF-AAC88F596CFF}" type="presParOf" srcId="{F96273FB-FBA1-4C63-A240-0E6E95E02D91}" destId="{F132237D-9FAF-4C7A-9873-3B800C2FEBDD}" srcOrd="2" destOrd="0" presId="urn:microsoft.com/office/officeart/2005/8/layout/target3"/>
    <dgm:cxn modelId="{8A22FD76-D723-4575-98A2-27DFFF76C8F5}" type="presParOf" srcId="{F96273FB-FBA1-4C63-A240-0E6E95E02D91}" destId="{72CCA55E-7202-4399-8CFB-0A91631049EE}" srcOrd="3" destOrd="0" presId="urn:microsoft.com/office/officeart/2005/8/layout/target3"/>
    <dgm:cxn modelId="{06F4A9DB-B98A-4071-A206-5857B3B16173}" type="presParOf" srcId="{F96273FB-FBA1-4C63-A240-0E6E95E02D91}" destId="{2175F1FD-451D-451F-BE81-18A027F25F26}" srcOrd="4" destOrd="0" presId="urn:microsoft.com/office/officeart/2005/8/layout/target3"/>
    <dgm:cxn modelId="{E84E6D1D-7248-4C81-8FE8-900C49EF1359}" type="presParOf" srcId="{F96273FB-FBA1-4C63-A240-0E6E95E02D91}" destId="{53878532-D6CA-41BF-93A7-125AC66A9B5C}" srcOrd="5" destOrd="0" presId="urn:microsoft.com/office/officeart/2005/8/layout/target3"/>
    <dgm:cxn modelId="{A4C9772B-0285-4974-9E2D-0D1DC25E5E40}" type="presParOf" srcId="{F96273FB-FBA1-4C63-A240-0E6E95E02D91}" destId="{0BD40B23-41FB-4ECA-B1BB-5DB23D1B08AF}" srcOrd="6" destOrd="0" presId="urn:microsoft.com/office/officeart/2005/8/layout/target3"/>
    <dgm:cxn modelId="{49BE269D-977B-4E21-AEB6-8112C6063828}" type="presParOf" srcId="{F96273FB-FBA1-4C63-A240-0E6E95E02D91}" destId="{ED5BB1C5-653B-4FB1-80DE-CB063D1354EE}" srcOrd="7" destOrd="0" presId="urn:microsoft.com/office/officeart/2005/8/layout/target3"/>
    <dgm:cxn modelId="{5E88661A-6037-4970-AFE8-DFC40C4CA2C8}" type="presParOf" srcId="{F96273FB-FBA1-4C63-A240-0E6E95E02D91}" destId="{56F712CE-85EA-44B9-A6DF-D1E29FDBC146}" srcOrd="8" destOrd="0" presId="urn:microsoft.com/office/officeart/2005/8/layout/target3"/>
    <dgm:cxn modelId="{BF85C87C-EE8E-4065-BC9E-E026EE8F6904}" type="presParOf" srcId="{F96273FB-FBA1-4C63-A240-0E6E95E02D91}" destId="{4A27701B-9A4F-41C8-A334-7BC75422D314}" srcOrd="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C0B686-64E5-4D22-A063-5507CF24B20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8D1F4D1-9EA7-4091-B92C-8D17086C3F9C}">
      <dgm:prSet custT="1"/>
      <dgm:spPr/>
      <dgm:t>
        <a:bodyPr/>
        <a:lstStyle/>
        <a:p>
          <a:r>
            <a:rPr lang="en-US" sz="1100" b="1" dirty="0"/>
            <a:t>Confirmation</a:t>
          </a:r>
          <a:endParaRPr lang="en-US" sz="1100" dirty="0"/>
        </a:p>
      </dgm:t>
    </dgm:pt>
    <dgm:pt modelId="{1D8B98D5-0A82-4482-A798-2D6F750A70B9}" type="parTrans" cxnId="{BB978DC1-220F-4B70-ADF9-86270CE5F868}">
      <dgm:prSet/>
      <dgm:spPr/>
      <dgm:t>
        <a:bodyPr/>
        <a:lstStyle/>
        <a:p>
          <a:endParaRPr lang="en-US"/>
        </a:p>
      </dgm:t>
    </dgm:pt>
    <dgm:pt modelId="{7644A51E-6F49-4905-84A8-6DF945F6B231}" type="sibTrans" cxnId="{BB978DC1-220F-4B70-ADF9-86270CE5F868}">
      <dgm:prSet/>
      <dgm:spPr/>
      <dgm:t>
        <a:bodyPr/>
        <a:lstStyle/>
        <a:p>
          <a:endParaRPr lang="en-US"/>
        </a:p>
      </dgm:t>
    </dgm:pt>
    <dgm:pt modelId="{CF710EC9-58A8-4072-9531-CE005EE350EE}">
      <dgm:prSet/>
      <dgm:spPr/>
      <dgm:t>
        <a:bodyPr/>
        <a:lstStyle/>
        <a:p>
          <a:r>
            <a:rPr lang="en-US" dirty="0"/>
            <a:t>Selectively choosing data or results that support a preconceived conclusion</a:t>
          </a:r>
        </a:p>
      </dgm:t>
    </dgm:pt>
    <dgm:pt modelId="{37BA8026-CF17-4969-B8D0-DA12CA209FC2}" type="parTrans" cxnId="{BD2243D2-3749-4DE0-A2B0-B4D769A5F6D7}">
      <dgm:prSet/>
      <dgm:spPr/>
      <dgm:t>
        <a:bodyPr/>
        <a:lstStyle/>
        <a:p>
          <a:endParaRPr lang="en-US"/>
        </a:p>
      </dgm:t>
    </dgm:pt>
    <dgm:pt modelId="{E54F18DC-EB00-4654-A72B-B742FACDD15B}" type="sibTrans" cxnId="{BD2243D2-3749-4DE0-A2B0-B4D769A5F6D7}">
      <dgm:prSet/>
      <dgm:spPr/>
      <dgm:t>
        <a:bodyPr/>
        <a:lstStyle/>
        <a:p>
          <a:endParaRPr lang="en-US"/>
        </a:p>
      </dgm:t>
    </dgm:pt>
    <dgm:pt modelId="{1CFB20AF-F7B8-4AA4-A306-EA9E4697B7D3}">
      <dgm:prSet/>
      <dgm:spPr/>
      <dgm:t>
        <a:bodyPr/>
        <a:lstStyle/>
        <a:p>
          <a:r>
            <a:rPr lang="en-US" b="1" dirty="0"/>
            <a:t>Sampling</a:t>
          </a:r>
          <a:endParaRPr lang="en-US" dirty="0"/>
        </a:p>
      </dgm:t>
    </dgm:pt>
    <dgm:pt modelId="{9C9AC123-6AD6-4567-B8DB-BE4812458F65}" type="parTrans" cxnId="{1757900D-E53D-47AB-905D-A1512E7D3096}">
      <dgm:prSet/>
      <dgm:spPr/>
      <dgm:t>
        <a:bodyPr/>
        <a:lstStyle/>
        <a:p>
          <a:endParaRPr lang="en-US"/>
        </a:p>
      </dgm:t>
    </dgm:pt>
    <dgm:pt modelId="{2D03E9AF-0A97-442A-A85E-BF0F0B4A2391}" type="sibTrans" cxnId="{1757900D-E53D-47AB-905D-A1512E7D3096}">
      <dgm:prSet/>
      <dgm:spPr/>
      <dgm:t>
        <a:bodyPr/>
        <a:lstStyle/>
        <a:p>
          <a:endParaRPr lang="en-US"/>
        </a:p>
      </dgm:t>
    </dgm:pt>
    <dgm:pt modelId="{19A93602-0087-42D5-B744-C9DE2F719766}">
      <dgm:prSet/>
      <dgm:spPr/>
      <dgm:t>
        <a:bodyPr/>
        <a:lstStyle/>
        <a:p>
          <a:r>
            <a:rPr lang="en-US" dirty="0"/>
            <a:t>Members of a population are more likely to be chosen over other samples</a:t>
          </a:r>
        </a:p>
      </dgm:t>
    </dgm:pt>
    <dgm:pt modelId="{050CC7AC-84DF-47A0-B5B4-6E0992801B0A}" type="parTrans" cxnId="{761CEBF8-D1B4-405C-A2A9-D84A9F720289}">
      <dgm:prSet/>
      <dgm:spPr/>
      <dgm:t>
        <a:bodyPr/>
        <a:lstStyle/>
        <a:p>
          <a:endParaRPr lang="en-US"/>
        </a:p>
      </dgm:t>
    </dgm:pt>
    <dgm:pt modelId="{1077CA5C-91DD-4EE0-844B-7E1309E55337}" type="sibTrans" cxnId="{761CEBF8-D1B4-405C-A2A9-D84A9F720289}">
      <dgm:prSet/>
      <dgm:spPr/>
      <dgm:t>
        <a:bodyPr/>
        <a:lstStyle/>
        <a:p>
          <a:endParaRPr lang="en-US"/>
        </a:p>
      </dgm:t>
    </dgm:pt>
    <dgm:pt modelId="{743A039A-7E1D-441C-B8E3-20249646B6A8}">
      <dgm:prSet/>
      <dgm:spPr/>
      <dgm:t>
        <a:bodyPr/>
        <a:lstStyle/>
        <a:p>
          <a:r>
            <a:rPr lang="en-US" dirty="0"/>
            <a:t>Survivorship</a:t>
          </a:r>
        </a:p>
      </dgm:t>
    </dgm:pt>
    <dgm:pt modelId="{B12D9941-6BC5-41A4-84AE-D599F402B584}" type="parTrans" cxnId="{FCC18088-AFD8-4D06-8985-8323287C956E}">
      <dgm:prSet/>
      <dgm:spPr/>
      <dgm:t>
        <a:bodyPr/>
        <a:lstStyle/>
        <a:p>
          <a:endParaRPr lang="en-US"/>
        </a:p>
      </dgm:t>
    </dgm:pt>
    <dgm:pt modelId="{D567E695-3BD9-460B-8FDC-467D0BDAAD55}" type="sibTrans" cxnId="{FCC18088-AFD8-4D06-8985-8323287C956E}">
      <dgm:prSet/>
      <dgm:spPr/>
      <dgm:t>
        <a:bodyPr/>
        <a:lstStyle/>
        <a:p>
          <a:endParaRPr lang="en-US"/>
        </a:p>
      </dgm:t>
    </dgm:pt>
    <dgm:pt modelId="{4047AA40-BABD-4872-B192-F01BA4E66C22}">
      <dgm:prSet/>
      <dgm:spPr/>
      <dgm:t>
        <a:bodyPr/>
        <a:lstStyle/>
        <a:p>
          <a:r>
            <a:rPr lang="en-US" dirty="0"/>
            <a:t>Researchers focus on members of a population that passed a selection process over others</a:t>
          </a:r>
        </a:p>
      </dgm:t>
    </dgm:pt>
    <dgm:pt modelId="{A78AD226-F2CF-4C7A-87BA-42B39992BB89}" type="parTrans" cxnId="{45ED87F8-89F7-4ACE-A004-7A0E5638B0FD}">
      <dgm:prSet/>
      <dgm:spPr/>
      <dgm:t>
        <a:bodyPr/>
        <a:lstStyle/>
        <a:p>
          <a:endParaRPr lang="en-US"/>
        </a:p>
      </dgm:t>
    </dgm:pt>
    <dgm:pt modelId="{76D4A1C0-3880-4E0F-AFAE-068E01DC7A00}" type="sibTrans" cxnId="{45ED87F8-89F7-4ACE-A004-7A0E5638B0FD}">
      <dgm:prSet/>
      <dgm:spPr/>
      <dgm:t>
        <a:bodyPr/>
        <a:lstStyle/>
        <a:p>
          <a:endParaRPr lang="en-US"/>
        </a:p>
      </dgm:t>
    </dgm:pt>
    <dgm:pt modelId="{712B992D-A2D1-49AA-8E1C-2DFEA19B5F4A}">
      <dgm:prSet/>
      <dgm:spPr/>
      <dgm:t>
        <a:bodyPr/>
        <a:lstStyle/>
        <a:p>
          <a:r>
            <a:rPr lang="en-US" dirty="0"/>
            <a:t>Attrition</a:t>
          </a:r>
        </a:p>
      </dgm:t>
    </dgm:pt>
    <dgm:pt modelId="{980714CB-E19F-47B6-8DBE-055BCDB7B255}" type="parTrans" cxnId="{65782A87-1F70-41CA-B00D-47C47B468174}">
      <dgm:prSet/>
      <dgm:spPr/>
      <dgm:t>
        <a:bodyPr/>
        <a:lstStyle/>
        <a:p>
          <a:endParaRPr lang="en-US"/>
        </a:p>
      </dgm:t>
    </dgm:pt>
    <dgm:pt modelId="{0896DCAA-90FE-4D9F-83E4-D245BE3D84FA}" type="sibTrans" cxnId="{65782A87-1F70-41CA-B00D-47C47B468174}">
      <dgm:prSet/>
      <dgm:spPr/>
      <dgm:t>
        <a:bodyPr/>
        <a:lstStyle/>
        <a:p>
          <a:endParaRPr lang="en-US"/>
        </a:p>
      </dgm:t>
    </dgm:pt>
    <dgm:pt modelId="{9909D61D-B9BF-4B5F-9AAC-ABED0C62EAAB}">
      <dgm:prSet custT="1"/>
      <dgm:spPr/>
      <dgm:t>
        <a:bodyPr/>
        <a:lstStyle/>
        <a:p>
          <a:r>
            <a:rPr lang="en-US" sz="2500" dirty="0"/>
            <a:t>Some members of the population disappear over time</a:t>
          </a:r>
        </a:p>
      </dgm:t>
    </dgm:pt>
    <dgm:pt modelId="{20739F29-8628-4FAA-94DF-81B1BCF985C4}" type="parTrans" cxnId="{EB50570A-8733-45D7-867E-9D667CE98485}">
      <dgm:prSet/>
      <dgm:spPr/>
      <dgm:t>
        <a:bodyPr/>
        <a:lstStyle/>
        <a:p>
          <a:endParaRPr lang="en-US"/>
        </a:p>
      </dgm:t>
    </dgm:pt>
    <dgm:pt modelId="{9EAC3D46-EBB2-4E20-B109-F908D1ED1754}" type="sibTrans" cxnId="{EB50570A-8733-45D7-867E-9D667CE98485}">
      <dgm:prSet/>
      <dgm:spPr/>
      <dgm:t>
        <a:bodyPr/>
        <a:lstStyle/>
        <a:p>
          <a:endParaRPr lang="en-US"/>
        </a:p>
      </dgm:t>
    </dgm:pt>
    <dgm:pt modelId="{73074C1C-FA4E-4A5A-8FAA-F7212BF5437F}" type="pres">
      <dgm:prSet presAssocID="{50C0B686-64E5-4D22-A063-5507CF24B20D}" presName="linearFlow" presStyleCnt="0">
        <dgm:presLayoutVars>
          <dgm:dir/>
          <dgm:animLvl val="lvl"/>
          <dgm:resizeHandles val="exact"/>
        </dgm:presLayoutVars>
      </dgm:prSet>
      <dgm:spPr/>
    </dgm:pt>
    <dgm:pt modelId="{C058FDAC-BC2D-45B3-B50E-035C3E6A4465}" type="pres">
      <dgm:prSet presAssocID="{98D1F4D1-9EA7-4091-B92C-8D17086C3F9C}" presName="composite" presStyleCnt="0"/>
      <dgm:spPr/>
    </dgm:pt>
    <dgm:pt modelId="{326203F1-D9CC-43B0-B4DA-373C374D46BA}" type="pres">
      <dgm:prSet presAssocID="{98D1F4D1-9EA7-4091-B92C-8D17086C3F9C}" presName="parentText" presStyleLbl="alignNode1" presStyleIdx="0" presStyleCnt="4">
        <dgm:presLayoutVars>
          <dgm:chMax val="1"/>
          <dgm:bulletEnabled val="1"/>
        </dgm:presLayoutVars>
      </dgm:prSet>
      <dgm:spPr/>
    </dgm:pt>
    <dgm:pt modelId="{DE10AB56-B36C-4CF8-91DD-C36286925BC7}" type="pres">
      <dgm:prSet presAssocID="{98D1F4D1-9EA7-4091-B92C-8D17086C3F9C}" presName="descendantText" presStyleLbl="alignAcc1" presStyleIdx="0" presStyleCnt="4">
        <dgm:presLayoutVars>
          <dgm:bulletEnabled val="1"/>
        </dgm:presLayoutVars>
      </dgm:prSet>
      <dgm:spPr/>
    </dgm:pt>
    <dgm:pt modelId="{7CEF7A69-70E4-4E9B-ACBF-0DB939E6C580}" type="pres">
      <dgm:prSet presAssocID="{7644A51E-6F49-4905-84A8-6DF945F6B231}" presName="sp" presStyleCnt="0"/>
      <dgm:spPr/>
    </dgm:pt>
    <dgm:pt modelId="{9090E373-BE4C-4431-9FF1-22E088D1DDB3}" type="pres">
      <dgm:prSet presAssocID="{1CFB20AF-F7B8-4AA4-A306-EA9E4697B7D3}" presName="composite" presStyleCnt="0"/>
      <dgm:spPr/>
    </dgm:pt>
    <dgm:pt modelId="{C87C84A5-AFC5-451F-8A75-A1797A94AD0D}" type="pres">
      <dgm:prSet presAssocID="{1CFB20AF-F7B8-4AA4-A306-EA9E4697B7D3}" presName="parentText" presStyleLbl="alignNode1" presStyleIdx="1" presStyleCnt="4">
        <dgm:presLayoutVars>
          <dgm:chMax val="1"/>
          <dgm:bulletEnabled val="1"/>
        </dgm:presLayoutVars>
      </dgm:prSet>
      <dgm:spPr/>
    </dgm:pt>
    <dgm:pt modelId="{5CE9D777-F0F4-4878-9D34-0205997AB552}" type="pres">
      <dgm:prSet presAssocID="{1CFB20AF-F7B8-4AA4-A306-EA9E4697B7D3}" presName="descendantText" presStyleLbl="alignAcc1" presStyleIdx="1" presStyleCnt="4">
        <dgm:presLayoutVars>
          <dgm:bulletEnabled val="1"/>
        </dgm:presLayoutVars>
      </dgm:prSet>
      <dgm:spPr/>
    </dgm:pt>
    <dgm:pt modelId="{1707CA07-39CD-43C8-A1B8-50DCE0B03575}" type="pres">
      <dgm:prSet presAssocID="{2D03E9AF-0A97-442A-A85E-BF0F0B4A2391}" presName="sp" presStyleCnt="0"/>
      <dgm:spPr/>
    </dgm:pt>
    <dgm:pt modelId="{8F163394-5138-456D-B472-2326844FB0EC}" type="pres">
      <dgm:prSet presAssocID="{743A039A-7E1D-441C-B8E3-20249646B6A8}" presName="composite" presStyleCnt="0"/>
      <dgm:spPr/>
    </dgm:pt>
    <dgm:pt modelId="{8966D32D-351F-40B4-BCEA-A920D6648252}" type="pres">
      <dgm:prSet presAssocID="{743A039A-7E1D-441C-B8E3-20249646B6A8}" presName="parentText" presStyleLbl="alignNode1" presStyleIdx="2" presStyleCnt="4">
        <dgm:presLayoutVars>
          <dgm:chMax val="1"/>
          <dgm:bulletEnabled val="1"/>
        </dgm:presLayoutVars>
      </dgm:prSet>
      <dgm:spPr/>
    </dgm:pt>
    <dgm:pt modelId="{1049B0C4-E045-4660-B6B6-777AB52D6339}" type="pres">
      <dgm:prSet presAssocID="{743A039A-7E1D-441C-B8E3-20249646B6A8}" presName="descendantText" presStyleLbl="alignAcc1" presStyleIdx="2" presStyleCnt="4">
        <dgm:presLayoutVars>
          <dgm:bulletEnabled val="1"/>
        </dgm:presLayoutVars>
      </dgm:prSet>
      <dgm:spPr/>
    </dgm:pt>
    <dgm:pt modelId="{CE4FD238-BBE1-42D2-A0EB-E12555F6C902}" type="pres">
      <dgm:prSet presAssocID="{D567E695-3BD9-460B-8FDC-467D0BDAAD55}" presName="sp" presStyleCnt="0"/>
      <dgm:spPr/>
    </dgm:pt>
    <dgm:pt modelId="{523D4976-3A27-48AA-9C67-FDECB69F53D4}" type="pres">
      <dgm:prSet presAssocID="{712B992D-A2D1-49AA-8E1C-2DFEA19B5F4A}" presName="composite" presStyleCnt="0"/>
      <dgm:spPr/>
    </dgm:pt>
    <dgm:pt modelId="{997616CD-DAC0-445E-8486-84DDF75C1BF6}" type="pres">
      <dgm:prSet presAssocID="{712B992D-A2D1-49AA-8E1C-2DFEA19B5F4A}" presName="parentText" presStyleLbl="alignNode1" presStyleIdx="3" presStyleCnt="4">
        <dgm:presLayoutVars>
          <dgm:chMax val="1"/>
          <dgm:bulletEnabled val="1"/>
        </dgm:presLayoutVars>
      </dgm:prSet>
      <dgm:spPr/>
    </dgm:pt>
    <dgm:pt modelId="{F94B7CCC-A4A4-4B54-9C81-340432F854F5}" type="pres">
      <dgm:prSet presAssocID="{712B992D-A2D1-49AA-8E1C-2DFEA19B5F4A}" presName="descendantText" presStyleLbl="alignAcc1" presStyleIdx="3" presStyleCnt="4">
        <dgm:presLayoutVars>
          <dgm:bulletEnabled val="1"/>
        </dgm:presLayoutVars>
      </dgm:prSet>
      <dgm:spPr/>
    </dgm:pt>
  </dgm:ptLst>
  <dgm:cxnLst>
    <dgm:cxn modelId="{EB50570A-8733-45D7-867E-9D667CE98485}" srcId="{712B992D-A2D1-49AA-8E1C-2DFEA19B5F4A}" destId="{9909D61D-B9BF-4B5F-9AAC-ABED0C62EAAB}" srcOrd="0" destOrd="0" parTransId="{20739F29-8628-4FAA-94DF-81B1BCF985C4}" sibTransId="{9EAC3D46-EBB2-4E20-B109-F908D1ED1754}"/>
    <dgm:cxn modelId="{1757900D-E53D-47AB-905D-A1512E7D3096}" srcId="{50C0B686-64E5-4D22-A063-5507CF24B20D}" destId="{1CFB20AF-F7B8-4AA4-A306-EA9E4697B7D3}" srcOrd="1" destOrd="0" parTransId="{9C9AC123-6AD6-4567-B8DB-BE4812458F65}" sibTransId="{2D03E9AF-0A97-442A-A85E-BF0F0B4A2391}"/>
    <dgm:cxn modelId="{CEB1D340-6DE4-490F-B445-A0AB5C229B9A}" type="presOf" srcId="{9909D61D-B9BF-4B5F-9AAC-ABED0C62EAAB}" destId="{F94B7CCC-A4A4-4B54-9C81-340432F854F5}" srcOrd="0" destOrd="0" presId="urn:microsoft.com/office/officeart/2005/8/layout/chevron2"/>
    <dgm:cxn modelId="{65782A87-1F70-41CA-B00D-47C47B468174}" srcId="{50C0B686-64E5-4D22-A063-5507CF24B20D}" destId="{712B992D-A2D1-49AA-8E1C-2DFEA19B5F4A}" srcOrd="3" destOrd="0" parTransId="{980714CB-E19F-47B6-8DBE-055BCDB7B255}" sibTransId="{0896DCAA-90FE-4D9F-83E4-D245BE3D84FA}"/>
    <dgm:cxn modelId="{FCC18088-AFD8-4D06-8985-8323287C956E}" srcId="{50C0B686-64E5-4D22-A063-5507CF24B20D}" destId="{743A039A-7E1D-441C-B8E3-20249646B6A8}" srcOrd="2" destOrd="0" parTransId="{B12D9941-6BC5-41A4-84AE-D599F402B584}" sibTransId="{D567E695-3BD9-460B-8FDC-467D0BDAAD55}"/>
    <dgm:cxn modelId="{BAFDBE91-E10D-4AC1-87D1-26945706356A}" type="presOf" srcId="{50C0B686-64E5-4D22-A063-5507CF24B20D}" destId="{73074C1C-FA4E-4A5A-8FAA-F7212BF5437F}" srcOrd="0" destOrd="0" presId="urn:microsoft.com/office/officeart/2005/8/layout/chevron2"/>
    <dgm:cxn modelId="{97B617A9-D5A3-4985-AA8B-0957EB0375D1}" type="presOf" srcId="{4047AA40-BABD-4872-B192-F01BA4E66C22}" destId="{1049B0C4-E045-4660-B6B6-777AB52D6339}" srcOrd="0" destOrd="0" presId="urn:microsoft.com/office/officeart/2005/8/layout/chevron2"/>
    <dgm:cxn modelId="{24B0BDAA-508E-433E-9E7C-D161A325F902}" type="presOf" srcId="{743A039A-7E1D-441C-B8E3-20249646B6A8}" destId="{8966D32D-351F-40B4-BCEA-A920D6648252}" srcOrd="0" destOrd="0" presId="urn:microsoft.com/office/officeart/2005/8/layout/chevron2"/>
    <dgm:cxn modelId="{19087BB9-DADB-4C89-91A0-2EA57742BEE3}" type="presOf" srcId="{98D1F4D1-9EA7-4091-B92C-8D17086C3F9C}" destId="{326203F1-D9CC-43B0-B4DA-373C374D46BA}" srcOrd="0" destOrd="0" presId="urn:microsoft.com/office/officeart/2005/8/layout/chevron2"/>
    <dgm:cxn modelId="{BB978DC1-220F-4B70-ADF9-86270CE5F868}" srcId="{50C0B686-64E5-4D22-A063-5507CF24B20D}" destId="{98D1F4D1-9EA7-4091-B92C-8D17086C3F9C}" srcOrd="0" destOrd="0" parTransId="{1D8B98D5-0A82-4482-A798-2D6F750A70B9}" sibTransId="{7644A51E-6F49-4905-84A8-6DF945F6B231}"/>
    <dgm:cxn modelId="{C8A2FFC3-4938-42B5-BF74-F364214DBA02}" type="presOf" srcId="{1CFB20AF-F7B8-4AA4-A306-EA9E4697B7D3}" destId="{C87C84A5-AFC5-451F-8A75-A1797A94AD0D}" srcOrd="0" destOrd="0" presId="urn:microsoft.com/office/officeart/2005/8/layout/chevron2"/>
    <dgm:cxn modelId="{054A2FCD-4170-4836-97F0-8D290912B551}" type="presOf" srcId="{19A93602-0087-42D5-B744-C9DE2F719766}" destId="{5CE9D777-F0F4-4878-9D34-0205997AB552}" srcOrd="0" destOrd="0" presId="urn:microsoft.com/office/officeart/2005/8/layout/chevron2"/>
    <dgm:cxn modelId="{BD2243D2-3749-4DE0-A2B0-B4D769A5F6D7}" srcId="{98D1F4D1-9EA7-4091-B92C-8D17086C3F9C}" destId="{CF710EC9-58A8-4072-9531-CE005EE350EE}" srcOrd="0" destOrd="0" parTransId="{37BA8026-CF17-4969-B8D0-DA12CA209FC2}" sibTransId="{E54F18DC-EB00-4654-A72B-B742FACDD15B}"/>
    <dgm:cxn modelId="{E3D408EA-113D-48C3-9F7C-F8E794FFDFF1}" type="presOf" srcId="{CF710EC9-58A8-4072-9531-CE005EE350EE}" destId="{DE10AB56-B36C-4CF8-91DD-C36286925BC7}" srcOrd="0" destOrd="0" presId="urn:microsoft.com/office/officeart/2005/8/layout/chevron2"/>
    <dgm:cxn modelId="{16347DF4-B7C8-4DCB-9A26-852D580354E5}" type="presOf" srcId="{712B992D-A2D1-49AA-8E1C-2DFEA19B5F4A}" destId="{997616CD-DAC0-445E-8486-84DDF75C1BF6}" srcOrd="0" destOrd="0" presId="urn:microsoft.com/office/officeart/2005/8/layout/chevron2"/>
    <dgm:cxn modelId="{45ED87F8-89F7-4ACE-A004-7A0E5638B0FD}" srcId="{743A039A-7E1D-441C-B8E3-20249646B6A8}" destId="{4047AA40-BABD-4872-B192-F01BA4E66C22}" srcOrd="0" destOrd="0" parTransId="{A78AD226-F2CF-4C7A-87BA-42B39992BB89}" sibTransId="{76D4A1C0-3880-4E0F-AFAE-068E01DC7A00}"/>
    <dgm:cxn modelId="{761CEBF8-D1B4-405C-A2A9-D84A9F720289}" srcId="{1CFB20AF-F7B8-4AA4-A306-EA9E4697B7D3}" destId="{19A93602-0087-42D5-B744-C9DE2F719766}" srcOrd="0" destOrd="0" parTransId="{050CC7AC-84DF-47A0-B5B4-6E0992801B0A}" sibTransId="{1077CA5C-91DD-4EE0-844B-7E1309E55337}"/>
    <dgm:cxn modelId="{E91644BB-26D0-4877-A396-EB34F2A8BC2A}" type="presParOf" srcId="{73074C1C-FA4E-4A5A-8FAA-F7212BF5437F}" destId="{C058FDAC-BC2D-45B3-B50E-035C3E6A4465}" srcOrd="0" destOrd="0" presId="urn:microsoft.com/office/officeart/2005/8/layout/chevron2"/>
    <dgm:cxn modelId="{139567A2-7DBD-40B9-8EB1-FC5A39EE607C}" type="presParOf" srcId="{C058FDAC-BC2D-45B3-B50E-035C3E6A4465}" destId="{326203F1-D9CC-43B0-B4DA-373C374D46BA}" srcOrd="0" destOrd="0" presId="urn:microsoft.com/office/officeart/2005/8/layout/chevron2"/>
    <dgm:cxn modelId="{38B64F7E-A316-4710-8B25-ED93FE05CEFC}" type="presParOf" srcId="{C058FDAC-BC2D-45B3-B50E-035C3E6A4465}" destId="{DE10AB56-B36C-4CF8-91DD-C36286925BC7}" srcOrd="1" destOrd="0" presId="urn:microsoft.com/office/officeart/2005/8/layout/chevron2"/>
    <dgm:cxn modelId="{628A65C7-0E88-4438-A18F-71353850608A}" type="presParOf" srcId="{73074C1C-FA4E-4A5A-8FAA-F7212BF5437F}" destId="{7CEF7A69-70E4-4E9B-ACBF-0DB939E6C580}" srcOrd="1" destOrd="0" presId="urn:microsoft.com/office/officeart/2005/8/layout/chevron2"/>
    <dgm:cxn modelId="{3B0C7810-C217-4B5B-ACA9-B1B73C75C502}" type="presParOf" srcId="{73074C1C-FA4E-4A5A-8FAA-F7212BF5437F}" destId="{9090E373-BE4C-4431-9FF1-22E088D1DDB3}" srcOrd="2" destOrd="0" presId="urn:microsoft.com/office/officeart/2005/8/layout/chevron2"/>
    <dgm:cxn modelId="{1D75DC58-5126-405B-8E51-C64132D9B7FE}" type="presParOf" srcId="{9090E373-BE4C-4431-9FF1-22E088D1DDB3}" destId="{C87C84A5-AFC5-451F-8A75-A1797A94AD0D}" srcOrd="0" destOrd="0" presId="urn:microsoft.com/office/officeart/2005/8/layout/chevron2"/>
    <dgm:cxn modelId="{7E628A88-1B5A-42F9-B7B7-ECF36D807C11}" type="presParOf" srcId="{9090E373-BE4C-4431-9FF1-22E088D1DDB3}" destId="{5CE9D777-F0F4-4878-9D34-0205997AB552}" srcOrd="1" destOrd="0" presId="urn:microsoft.com/office/officeart/2005/8/layout/chevron2"/>
    <dgm:cxn modelId="{0338BCD8-3091-42EF-8F46-71C971153E46}" type="presParOf" srcId="{73074C1C-FA4E-4A5A-8FAA-F7212BF5437F}" destId="{1707CA07-39CD-43C8-A1B8-50DCE0B03575}" srcOrd="3" destOrd="0" presId="urn:microsoft.com/office/officeart/2005/8/layout/chevron2"/>
    <dgm:cxn modelId="{15457CEA-52DE-4DA7-84A3-954406277DED}" type="presParOf" srcId="{73074C1C-FA4E-4A5A-8FAA-F7212BF5437F}" destId="{8F163394-5138-456D-B472-2326844FB0EC}" srcOrd="4" destOrd="0" presId="urn:microsoft.com/office/officeart/2005/8/layout/chevron2"/>
    <dgm:cxn modelId="{751D9C4E-7F1B-4110-B8EC-918297AE566F}" type="presParOf" srcId="{8F163394-5138-456D-B472-2326844FB0EC}" destId="{8966D32D-351F-40B4-BCEA-A920D6648252}" srcOrd="0" destOrd="0" presId="urn:microsoft.com/office/officeart/2005/8/layout/chevron2"/>
    <dgm:cxn modelId="{EA0932C5-C7CB-41ED-A79B-08CFB5F78CBB}" type="presParOf" srcId="{8F163394-5138-456D-B472-2326844FB0EC}" destId="{1049B0C4-E045-4660-B6B6-777AB52D6339}" srcOrd="1" destOrd="0" presId="urn:microsoft.com/office/officeart/2005/8/layout/chevron2"/>
    <dgm:cxn modelId="{91B7700C-5410-4881-B4ED-F3428BCDCA97}" type="presParOf" srcId="{73074C1C-FA4E-4A5A-8FAA-F7212BF5437F}" destId="{CE4FD238-BBE1-42D2-A0EB-E12555F6C902}" srcOrd="5" destOrd="0" presId="urn:microsoft.com/office/officeart/2005/8/layout/chevron2"/>
    <dgm:cxn modelId="{C0EDD538-84D5-45A5-9360-C45F6C4109C1}" type="presParOf" srcId="{73074C1C-FA4E-4A5A-8FAA-F7212BF5437F}" destId="{523D4976-3A27-48AA-9C67-FDECB69F53D4}" srcOrd="6" destOrd="0" presId="urn:microsoft.com/office/officeart/2005/8/layout/chevron2"/>
    <dgm:cxn modelId="{3A471C1B-E12A-41A1-9D3D-078E6AFC1FB2}" type="presParOf" srcId="{523D4976-3A27-48AA-9C67-FDECB69F53D4}" destId="{997616CD-DAC0-445E-8486-84DDF75C1BF6}" srcOrd="0" destOrd="0" presId="urn:microsoft.com/office/officeart/2005/8/layout/chevron2"/>
    <dgm:cxn modelId="{DC74604E-C4EA-4AAE-919A-903DE39559DE}" type="presParOf" srcId="{523D4976-3A27-48AA-9C67-FDECB69F53D4}" destId="{F94B7CCC-A4A4-4B54-9C81-340432F854F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73849-D86C-4AEC-ABEF-002F482CE7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8DAE4ED-5CF9-471A-8B92-C9C35E69DB84}">
      <dgm:prSet phldrT="[Text]"/>
      <dgm:spPr/>
      <dgm:t>
        <a:bodyPr/>
        <a:lstStyle/>
        <a:p>
          <a:r>
            <a:rPr lang="en-US" dirty="0"/>
            <a:t>Blunders	</a:t>
          </a:r>
        </a:p>
      </dgm:t>
    </dgm:pt>
    <dgm:pt modelId="{D1BA7D17-E871-4B10-BCE8-2B0A064B8482}" type="parTrans" cxnId="{F58213F1-36B4-449B-A73A-27723D5C8824}">
      <dgm:prSet/>
      <dgm:spPr/>
      <dgm:t>
        <a:bodyPr/>
        <a:lstStyle/>
        <a:p>
          <a:endParaRPr lang="en-US"/>
        </a:p>
      </dgm:t>
    </dgm:pt>
    <dgm:pt modelId="{CC3A3CB7-5AD5-49A0-A431-944AFD233988}" type="sibTrans" cxnId="{F58213F1-36B4-449B-A73A-27723D5C8824}">
      <dgm:prSet/>
      <dgm:spPr/>
      <dgm:t>
        <a:bodyPr/>
        <a:lstStyle/>
        <a:p>
          <a:endParaRPr lang="en-US"/>
        </a:p>
      </dgm:t>
    </dgm:pt>
    <dgm:pt modelId="{EA257F2C-0407-4F7F-A1AD-ACDB246B1B90}">
      <dgm:prSet phldrT="[Text]"/>
      <dgm:spPr/>
      <dgm:t>
        <a:bodyPr/>
        <a:lstStyle/>
        <a:p>
          <a:r>
            <a:rPr lang="en-US" dirty="0"/>
            <a:t>Misreading labels, wrong measurement modes, wrong units, etc. Simple, but potentially devastating</a:t>
          </a:r>
        </a:p>
      </dgm:t>
    </dgm:pt>
    <dgm:pt modelId="{DFAA1614-3152-4307-AD3A-6C40D7495A24}" type="parTrans" cxnId="{D5EBC83F-6ABB-4B48-87F2-D926D1AA7FEA}">
      <dgm:prSet/>
      <dgm:spPr/>
      <dgm:t>
        <a:bodyPr/>
        <a:lstStyle/>
        <a:p>
          <a:endParaRPr lang="en-US"/>
        </a:p>
      </dgm:t>
    </dgm:pt>
    <dgm:pt modelId="{97EB3280-7CDD-474C-96AD-31EACDE8D64D}" type="sibTrans" cxnId="{D5EBC83F-6ABB-4B48-87F2-D926D1AA7FEA}">
      <dgm:prSet/>
      <dgm:spPr/>
      <dgm:t>
        <a:bodyPr/>
        <a:lstStyle/>
        <a:p>
          <a:endParaRPr lang="en-US"/>
        </a:p>
      </dgm:t>
    </dgm:pt>
    <dgm:pt modelId="{E9004FB0-9CE4-4C5D-B175-1B38BC91B13C}">
      <dgm:prSet phldrT="[Text]"/>
      <dgm:spPr/>
      <dgm:t>
        <a:bodyPr/>
        <a:lstStyle/>
        <a:p>
          <a:r>
            <a:rPr lang="en-US" dirty="0"/>
            <a:t>Accidents</a:t>
          </a:r>
        </a:p>
      </dgm:t>
    </dgm:pt>
    <dgm:pt modelId="{92C069C0-B82E-48B6-A145-A017D1BCF119}" type="parTrans" cxnId="{94881237-397D-438D-8EFB-AA7AB81B7565}">
      <dgm:prSet/>
      <dgm:spPr/>
      <dgm:t>
        <a:bodyPr/>
        <a:lstStyle/>
        <a:p>
          <a:endParaRPr lang="en-US"/>
        </a:p>
      </dgm:t>
    </dgm:pt>
    <dgm:pt modelId="{874F1D0A-0D1E-45D4-9321-0013FC92D6EE}" type="sibTrans" cxnId="{94881237-397D-438D-8EFB-AA7AB81B7565}">
      <dgm:prSet/>
      <dgm:spPr/>
      <dgm:t>
        <a:bodyPr/>
        <a:lstStyle/>
        <a:p>
          <a:endParaRPr lang="en-US"/>
        </a:p>
      </dgm:t>
    </dgm:pt>
    <dgm:pt modelId="{5B952439-4F00-4400-8E7A-2FBF6747C126}">
      <dgm:prSet phldrT="[Text]"/>
      <dgm:spPr/>
      <dgm:t>
        <a:bodyPr/>
        <a:lstStyle/>
        <a:p>
          <a:r>
            <a:rPr lang="en-US" dirty="0"/>
            <a:t>Mistakes that disrupt the test, losing track of variables, environmental conditions suddenly changed</a:t>
          </a:r>
        </a:p>
      </dgm:t>
    </dgm:pt>
    <dgm:pt modelId="{F96518C5-8768-4837-8F51-F47C436DC07C}" type="parTrans" cxnId="{52A16BF7-E018-4072-9DAB-365062B98E2B}">
      <dgm:prSet/>
      <dgm:spPr/>
      <dgm:t>
        <a:bodyPr/>
        <a:lstStyle/>
        <a:p>
          <a:endParaRPr lang="en-US"/>
        </a:p>
      </dgm:t>
    </dgm:pt>
    <dgm:pt modelId="{A5011211-A4DC-484E-8C40-D79F494EE883}" type="sibTrans" cxnId="{52A16BF7-E018-4072-9DAB-365062B98E2B}">
      <dgm:prSet/>
      <dgm:spPr/>
      <dgm:t>
        <a:bodyPr/>
        <a:lstStyle/>
        <a:p>
          <a:endParaRPr lang="en-US"/>
        </a:p>
      </dgm:t>
    </dgm:pt>
    <dgm:pt modelId="{8E80232A-EE2A-4850-BA6A-04C30268B7E7}">
      <dgm:prSet phldrT="[Text]"/>
      <dgm:spPr/>
      <dgm:t>
        <a:bodyPr/>
        <a:lstStyle/>
        <a:p>
          <a:r>
            <a:rPr lang="en-US" dirty="0"/>
            <a:t>Procedural</a:t>
          </a:r>
        </a:p>
      </dgm:t>
    </dgm:pt>
    <dgm:pt modelId="{BD2E1B6B-41BA-4C08-BA2F-0B24DF447D3C}" type="parTrans" cxnId="{F0E77978-3BBE-48C6-82AD-BB87892A22BA}">
      <dgm:prSet/>
      <dgm:spPr/>
      <dgm:t>
        <a:bodyPr/>
        <a:lstStyle/>
        <a:p>
          <a:endParaRPr lang="en-US"/>
        </a:p>
      </dgm:t>
    </dgm:pt>
    <dgm:pt modelId="{EE0EE90E-46DF-4D33-B1C0-AFFDE244C7D1}" type="sibTrans" cxnId="{F0E77978-3BBE-48C6-82AD-BB87892A22BA}">
      <dgm:prSet/>
      <dgm:spPr/>
      <dgm:t>
        <a:bodyPr/>
        <a:lstStyle/>
        <a:p>
          <a:endParaRPr lang="en-US"/>
        </a:p>
      </dgm:t>
    </dgm:pt>
    <dgm:pt modelId="{72FCDF14-5BEC-4A33-B1A0-DC79ACC2515D}">
      <dgm:prSet phldrT="[Text]"/>
      <dgm:spPr/>
      <dgm:t>
        <a:bodyPr/>
        <a:lstStyle/>
        <a:p>
          <a:r>
            <a:rPr lang="en-US" dirty="0"/>
            <a:t>Not following the prescribed procedure exactly or consistently</a:t>
          </a:r>
        </a:p>
      </dgm:t>
    </dgm:pt>
    <dgm:pt modelId="{8E009004-5F68-422C-A68C-95BC22291B17}" type="parTrans" cxnId="{B1DA8098-0A61-4B8C-99A4-CEF81BBEF74C}">
      <dgm:prSet/>
      <dgm:spPr/>
      <dgm:t>
        <a:bodyPr/>
        <a:lstStyle/>
        <a:p>
          <a:endParaRPr lang="en-US"/>
        </a:p>
      </dgm:t>
    </dgm:pt>
    <dgm:pt modelId="{F91002BC-31CA-47DF-B1A3-F00BDF0D16DD}" type="sibTrans" cxnId="{B1DA8098-0A61-4B8C-99A4-CEF81BBEF74C}">
      <dgm:prSet/>
      <dgm:spPr/>
      <dgm:t>
        <a:bodyPr/>
        <a:lstStyle/>
        <a:p>
          <a:endParaRPr lang="en-US"/>
        </a:p>
      </dgm:t>
    </dgm:pt>
    <dgm:pt modelId="{8B84E4D0-DC94-400E-8E59-58BF20BDF0D9}">
      <dgm:prSet phldrT="[Text]"/>
      <dgm:spPr/>
      <dgm:t>
        <a:bodyPr/>
        <a:lstStyle/>
        <a:p>
          <a:r>
            <a:rPr lang="en-US" dirty="0"/>
            <a:t>Also, a big source of bias</a:t>
          </a:r>
        </a:p>
      </dgm:t>
    </dgm:pt>
    <dgm:pt modelId="{FB215AF1-E2ED-4CDA-9FE7-DE0E361E43BF}" type="parTrans" cxnId="{7E3BAFF6-A58E-41B0-8C4A-9D3CBC6532F4}">
      <dgm:prSet/>
      <dgm:spPr/>
      <dgm:t>
        <a:bodyPr/>
        <a:lstStyle/>
        <a:p>
          <a:endParaRPr lang="en-US"/>
        </a:p>
      </dgm:t>
    </dgm:pt>
    <dgm:pt modelId="{0E90954F-12B6-435B-95B1-E6DC0A7F639C}" type="sibTrans" cxnId="{7E3BAFF6-A58E-41B0-8C4A-9D3CBC6532F4}">
      <dgm:prSet/>
      <dgm:spPr/>
      <dgm:t>
        <a:bodyPr/>
        <a:lstStyle/>
        <a:p>
          <a:endParaRPr lang="en-US"/>
        </a:p>
      </dgm:t>
    </dgm:pt>
    <dgm:pt modelId="{D1BF0C98-8F5B-4480-908C-97CFD7928117}">
      <dgm:prSet phldrT="[Text]"/>
      <dgm:spPr>
        <a:solidFill>
          <a:schemeClr val="accent3">
            <a:lumMod val="50000"/>
          </a:schemeClr>
        </a:solidFill>
      </dgm:spPr>
      <dgm:t>
        <a:bodyPr/>
        <a:lstStyle/>
        <a:p>
          <a:r>
            <a:rPr lang="en-US" dirty="0"/>
            <a:t>Systemic</a:t>
          </a:r>
        </a:p>
      </dgm:t>
    </dgm:pt>
    <dgm:pt modelId="{14B9BD1C-5B07-45E8-9983-CA358A26BFD7}" type="parTrans" cxnId="{2776719D-1E59-4287-87A1-9AAA4D9B21A0}">
      <dgm:prSet/>
      <dgm:spPr/>
      <dgm:t>
        <a:bodyPr/>
        <a:lstStyle/>
        <a:p>
          <a:endParaRPr lang="en-US"/>
        </a:p>
      </dgm:t>
    </dgm:pt>
    <dgm:pt modelId="{0B6CF635-94B3-4936-9129-5693122D327D}" type="sibTrans" cxnId="{2776719D-1E59-4287-87A1-9AAA4D9B21A0}">
      <dgm:prSet/>
      <dgm:spPr/>
      <dgm:t>
        <a:bodyPr/>
        <a:lstStyle/>
        <a:p>
          <a:endParaRPr lang="en-US"/>
        </a:p>
      </dgm:t>
    </dgm:pt>
    <dgm:pt modelId="{031E8AD5-B744-45F3-959C-8170ABC80B5E}">
      <dgm:prSet phldrT="[Text]"/>
      <dgm:spPr/>
      <dgm:t>
        <a:bodyPr/>
        <a:lstStyle/>
        <a:p>
          <a:r>
            <a:rPr lang="en-US" dirty="0"/>
            <a:t>Measurement errors that consistently affect the values and, therefore accuracy, of the result</a:t>
          </a:r>
        </a:p>
      </dgm:t>
    </dgm:pt>
    <dgm:pt modelId="{782E0CCB-680A-42F3-A3DE-121C2E3A94C1}" type="parTrans" cxnId="{CDE30258-5BE2-4A77-BF31-19F54A8FB2ED}">
      <dgm:prSet/>
      <dgm:spPr/>
      <dgm:t>
        <a:bodyPr/>
        <a:lstStyle/>
        <a:p>
          <a:endParaRPr lang="en-US"/>
        </a:p>
      </dgm:t>
    </dgm:pt>
    <dgm:pt modelId="{FD18CB2B-076B-4EDA-B935-45F4939B10CE}" type="sibTrans" cxnId="{CDE30258-5BE2-4A77-BF31-19F54A8FB2ED}">
      <dgm:prSet/>
      <dgm:spPr/>
      <dgm:t>
        <a:bodyPr/>
        <a:lstStyle/>
        <a:p>
          <a:endParaRPr lang="en-US"/>
        </a:p>
      </dgm:t>
    </dgm:pt>
    <dgm:pt modelId="{CD8331D1-3E07-4105-993A-B25D9FB9D9D3}">
      <dgm:prSet phldrT="[Text]"/>
      <dgm:spPr>
        <a:solidFill>
          <a:schemeClr val="accent3">
            <a:lumMod val="50000"/>
          </a:schemeClr>
        </a:solidFill>
      </dgm:spPr>
      <dgm:t>
        <a:bodyPr/>
        <a:lstStyle/>
        <a:p>
          <a:r>
            <a:rPr lang="en-US" dirty="0"/>
            <a:t>Random</a:t>
          </a:r>
        </a:p>
      </dgm:t>
    </dgm:pt>
    <dgm:pt modelId="{4EE93880-2F77-4594-9D64-0DE1359ED146}" type="parTrans" cxnId="{6CE93ACD-8948-498B-9500-E42797F8B650}">
      <dgm:prSet/>
      <dgm:spPr/>
      <dgm:t>
        <a:bodyPr/>
        <a:lstStyle/>
        <a:p>
          <a:endParaRPr lang="en-US"/>
        </a:p>
      </dgm:t>
    </dgm:pt>
    <dgm:pt modelId="{7C26B09D-7716-422D-8024-E9AFD8503700}" type="sibTrans" cxnId="{6CE93ACD-8948-498B-9500-E42797F8B650}">
      <dgm:prSet/>
      <dgm:spPr/>
      <dgm:t>
        <a:bodyPr/>
        <a:lstStyle/>
        <a:p>
          <a:endParaRPr lang="en-US"/>
        </a:p>
      </dgm:t>
    </dgm:pt>
    <dgm:pt modelId="{5D4962AD-A161-40ED-A736-FFC76BEEF72F}">
      <dgm:prSet phldrT="[Text]"/>
      <dgm:spPr/>
      <dgm:t>
        <a:bodyPr/>
        <a:lstStyle/>
        <a:p>
          <a:r>
            <a:rPr lang="en-US" dirty="0"/>
            <a:t>Unpredictable deviations in the measurement values throughout the experiment affecting precision</a:t>
          </a:r>
        </a:p>
      </dgm:t>
    </dgm:pt>
    <dgm:pt modelId="{BDADB21A-EB21-49A3-A32E-6AAFDDD6338E}" type="parTrans" cxnId="{68AADA54-C049-4064-BD08-D3256FEAFF1D}">
      <dgm:prSet/>
      <dgm:spPr/>
      <dgm:t>
        <a:bodyPr/>
        <a:lstStyle/>
        <a:p>
          <a:endParaRPr lang="en-US"/>
        </a:p>
      </dgm:t>
    </dgm:pt>
    <dgm:pt modelId="{FC6401F4-36AE-418A-9B72-C059517D1A3F}" type="sibTrans" cxnId="{68AADA54-C049-4064-BD08-D3256FEAFF1D}">
      <dgm:prSet/>
      <dgm:spPr/>
      <dgm:t>
        <a:bodyPr/>
        <a:lstStyle/>
        <a:p>
          <a:endParaRPr lang="en-US"/>
        </a:p>
      </dgm:t>
    </dgm:pt>
    <dgm:pt modelId="{98A564C4-5931-4B0C-A7A4-743410FDDAAD}" type="pres">
      <dgm:prSet presAssocID="{04573849-D86C-4AEC-ABEF-002F482CE7B1}" presName="linear" presStyleCnt="0">
        <dgm:presLayoutVars>
          <dgm:animLvl val="lvl"/>
          <dgm:resizeHandles val="exact"/>
        </dgm:presLayoutVars>
      </dgm:prSet>
      <dgm:spPr/>
    </dgm:pt>
    <dgm:pt modelId="{4ECF0D7E-9FF5-419C-B3A8-43D2EB307AE3}" type="pres">
      <dgm:prSet presAssocID="{98DAE4ED-5CF9-471A-8B92-C9C35E69DB84}" presName="parentText" presStyleLbl="node1" presStyleIdx="0" presStyleCnt="5">
        <dgm:presLayoutVars>
          <dgm:chMax val="0"/>
          <dgm:bulletEnabled val="1"/>
        </dgm:presLayoutVars>
      </dgm:prSet>
      <dgm:spPr/>
    </dgm:pt>
    <dgm:pt modelId="{0023D8BC-60C2-4F8F-AC51-0CCBC3096C7A}" type="pres">
      <dgm:prSet presAssocID="{98DAE4ED-5CF9-471A-8B92-C9C35E69DB84}" presName="childText" presStyleLbl="revTx" presStyleIdx="0" presStyleCnt="5">
        <dgm:presLayoutVars>
          <dgm:bulletEnabled val="1"/>
        </dgm:presLayoutVars>
      </dgm:prSet>
      <dgm:spPr/>
    </dgm:pt>
    <dgm:pt modelId="{4D05CCFD-56DC-403A-94B3-2D822697C370}" type="pres">
      <dgm:prSet presAssocID="{E9004FB0-9CE4-4C5D-B175-1B38BC91B13C}" presName="parentText" presStyleLbl="node1" presStyleIdx="1" presStyleCnt="5">
        <dgm:presLayoutVars>
          <dgm:chMax val="0"/>
          <dgm:bulletEnabled val="1"/>
        </dgm:presLayoutVars>
      </dgm:prSet>
      <dgm:spPr/>
    </dgm:pt>
    <dgm:pt modelId="{B6A15BA3-2486-46A2-A577-F488C4347F95}" type="pres">
      <dgm:prSet presAssocID="{E9004FB0-9CE4-4C5D-B175-1B38BC91B13C}" presName="childText" presStyleLbl="revTx" presStyleIdx="1" presStyleCnt="5">
        <dgm:presLayoutVars>
          <dgm:bulletEnabled val="1"/>
        </dgm:presLayoutVars>
      </dgm:prSet>
      <dgm:spPr/>
    </dgm:pt>
    <dgm:pt modelId="{C624FA38-0B65-4920-998F-463ED9EF4FC3}" type="pres">
      <dgm:prSet presAssocID="{8E80232A-EE2A-4850-BA6A-04C30268B7E7}" presName="parentText" presStyleLbl="node1" presStyleIdx="2" presStyleCnt="5">
        <dgm:presLayoutVars>
          <dgm:chMax val="0"/>
          <dgm:bulletEnabled val="1"/>
        </dgm:presLayoutVars>
      </dgm:prSet>
      <dgm:spPr/>
    </dgm:pt>
    <dgm:pt modelId="{78504E7C-C6A1-4EB3-943E-5CD3D0C39D49}" type="pres">
      <dgm:prSet presAssocID="{8E80232A-EE2A-4850-BA6A-04C30268B7E7}" presName="childText" presStyleLbl="revTx" presStyleIdx="2" presStyleCnt="5">
        <dgm:presLayoutVars>
          <dgm:bulletEnabled val="1"/>
        </dgm:presLayoutVars>
      </dgm:prSet>
      <dgm:spPr/>
    </dgm:pt>
    <dgm:pt modelId="{410F1C4E-25EC-40B1-834F-31D9BEF3DD8D}" type="pres">
      <dgm:prSet presAssocID="{D1BF0C98-8F5B-4480-908C-97CFD7928117}" presName="parentText" presStyleLbl="node1" presStyleIdx="3" presStyleCnt="5">
        <dgm:presLayoutVars>
          <dgm:chMax val="0"/>
          <dgm:bulletEnabled val="1"/>
        </dgm:presLayoutVars>
      </dgm:prSet>
      <dgm:spPr/>
    </dgm:pt>
    <dgm:pt modelId="{BA7DA240-FAC5-465B-A37E-FD0FDFD14F2A}" type="pres">
      <dgm:prSet presAssocID="{D1BF0C98-8F5B-4480-908C-97CFD7928117}" presName="childText" presStyleLbl="revTx" presStyleIdx="3" presStyleCnt="5">
        <dgm:presLayoutVars>
          <dgm:bulletEnabled val="1"/>
        </dgm:presLayoutVars>
      </dgm:prSet>
      <dgm:spPr/>
    </dgm:pt>
    <dgm:pt modelId="{9F1F4C02-0FE0-491A-86FF-EEE94CB0CE0D}" type="pres">
      <dgm:prSet presAssocID="{CD8331D1-3E07-4105-993A-B25D9FB9D9D3}" presName="parentText" presStyleLbl="node1" presStyleIdx="4" presStyleCnt="5">
        <dgm:presLayoutVars>
          <dgm:chMax val="0"/>
          <dgm:bulletEnabled val="1"/>
        </dgm:presLayoutVars>
      </dgm:prSet>
      <dgm:spPr/>
    </dgm:pt>
    <dgm:pt modelId="{D547961C-7441-4F8B-9C48-45DB99A4B7AF}" type="pres">
      <dgm:prSet presAssocID="{CD8331D1-3E07-4105-993A-B25D9FB9D9D3}" presName="childText" presStyleLbl="revTx" presStyleIdx="4" presStyleCnt="5">
        <dgm:presLayoutVars>
          <dgm:bulletEnabled val="1"/>
        </dgm:presLayoutVars>
      </dgm:prSet>
      <dgm:spPr/>
    </dgm:pt>
  </dgm:ptLst>
  <dgm:cxnLst>
    <dgm:cxn modelId="{9E346A0F-9AE2-47EB-B295-6B67CE8D042B}" type="presOf" srcId="{5D4962AD-A161-40ED-A736-FFC76BEEF72F}" destId="{D547961C-7441-4F8B-9C48-45DB99A4B7AF}" srcOrd="0" destOrd="0" presId="urn:microsoft.com/office/officeart/2005/8/layout/vList2"/>
    <dgm:cxn modelId="{C724A316-E1BB-42BE-8F83-DA32AC27758B}" type="presOf" srcId="{8E80232A-EE2A-4850-BA6A-04C30268B7E7}" destId="{C624FA38-0B65-4920-998F-463ED9EF4FC3}" srcOrd="0" destOrd="0" presId="urn:microsoft.com/office/officeart/2005/8/layout/vList2"/>
    <dgm:cxn modelId="{F876BD19-7C3C-4CB6-B713-191C4E5B1652}" type="presOf" srcId="{031E8AD5-B744-45F3-959C-8170ABC80B5E}" destId="{BA7DA240-FAC5-465B-A37E-FD0FDFD14F2A}" srcOrd="0" destOrd="0" presId="urn:microsoft.com/office/officeart/2005/8/layout/vList2"/>
    <dgm:cxn modelId="{8927422E-C631-4D67-8DA4-5053BE01FA7C}" type="presOf" srcId="{04573849-D86C-4AEC-ABEF-002F482CE7B1}" destId="{98A564C4-5931-4B0C-A7A4-743410FDDAAD}" srcOrd="0" destOrd="0" presId="urn:microsoft.com/office/officeart/2005/8/layout/vList2"/>
    <dgm:cxn modelId="{94881237-397D-438D-8EFB-AA7AB81B7565}" srcId="{04573849-D86C-4AEC-ABEF-002F482CE7B1}" destId="{E9004FB0-9CE4-4C5D-B175-1B38BC91B13C}" srcOrd="1" destOrd="0" parTransId="{92C069C0-B82E-48B6-A145-A017D1BCF119}" sibTransId="{874F1D0A-0D1E-45D4-9321-0013FC92D6EE}"/>
    <dgm:cxn modelId="{D5EBC83F-6ABB-4B48-87F2-D926D1AA7FEA}" srcId="{98DAE4ED-5CF9-471A-8B92-C9C35E69DB84}" destId="{EA257F2C-0407-4F7F-A1AD-ACDB246B1B90}" srcOrd="0" destOrd="0" parTransId="{DFAA1614-3152-4307-AD3A-6C40D7495A24}" sibTransId="{97EB3280-7CDD-474C-96AD-31EACDE8D64D}"/>
    <dgm:cxn modelId="{C467F64F-14DE-4D64-85C4-3B8F5F5A9C15}" type="presOf" srcId="{98DAE4ED-5CF9-471A-8B92-C9C35E69DB84}" destId="{4ECF0D7E-9FF5-419C-B3A8-43D2EB307AE3}" srcOrd="0" destOrd="0" presId="urn:microsoft.com/office/officeart/2005/8/layout/vList2"/>
    <dgm:cxn modelId="{68AADA54-C049-4064-BD08-D3256FEAFF1D}" srcId="{CD8331D1-3E07-4105-993A-B25D9FB9D9D3}" destId="{5D4962AD-A161-40ED-A736-FFC76BEEF72F}" srcOrd="0" destOrd="0" parTransId="{BDADB21A-EB21-49A3-A32E-6AAFDDD6338E}" sibTransId="{FC6401F4-36AE-418A-9B72-C059517D1A3F}"/>
    <dgm:cxn modelId="{CDE30258-5BE2-4A77-BF31-19F54A8FB2ED}" srcId="{D1BF0C98-8F5B-4480-908C-97CFD7928117}" destId="{031E8AD5-B744-45F3-959C-8170ABC80B5E}" srcOrd="0" destOrd="0" parTransId="{782E0CCB-680A-42F3-A3DE-121C2E3A94C1}" sibTransId="{FD18CB2B-076B-4EDA-B935-45F4939B10CE}"/>
    <dgm:cxn modelId="{F0E77978-3BBE-48C6-82AD-BB87892A22BA}" srcId="{04573849-D86C-4AEC-ABEF-002F482CE7B1}" destId="{8E80232A-EE2A-4850-BA6A-04C30268B7E7}" srcOrd="2" destOrd="0" parTransId="{BD2E1B6B-41BA-4C08-BA2F-0B24DF447D3C}" sibTransId="{EE0EE90E-46DF-4D33-B1C0-AFFDE244C7D1}"/>
    <dgm:cxn modelId="{B1DA8098-0A61-4B8C-99A4-CEF81BBEF74C}" srcId="{8E80232A-EE2A-4850-BA6A-04C30268B7E7}" destId="{72FCDF14-5BEC-4A33-B1A0-DC79ACC2515D}" srcOrd="0" destOrd="0" parTransId="{8E009004-5F68-422C-A68C-95BC22291B17}" sibTransId="{F91002BC-31CA-47DF-B1A3-F00BDF0D16DD}"/>
    <dgm:cxn modelId="{2776719D-1E59-4287-87A1-9AAA4D9B21A0}" srcId="{04573849-D86C-4AEC-ABEF-002F482CE7B1}" destId="{D1BF0C98-8F5B-4480-908C-97CFD7928117}" srcOrd="3" destOrd="0" parTransId="{14B9BD1C-5B07-45E8-9983-CA358A26BFD7}" sibTransId="{0B6CF635-94B3-4936-9129-5693122D327D}"/>
    <dgm:cxn modelId="{08B284A2-957B-4A78-8085-319DB2093A86}" type="presOf" srcId="{8B84E4D0-DC94-400E-8E59-58BF20BDF0D9}" destId="{78504E7C-C6A1-4EB3-943E-5CD3D0C39D49}" srcOrd="0" destOrd="1" presId="urn:microsoft.com/office/officeart/2005/8/layout/vList2"/>
    <dgm:cxn modelId="{B39C6DAB-7592-48C7-9BC5-4BE4C10D2DA6}" type="presOf" srcId="{D1BF0C98-8F5B-4480-908C-97CFD7928117}" destId="{410F1C4E-25EC-40B1-834F-31D9BEF3DD8D}" srcOrd="0" destOrd="0" presId="urn:microsoft.com/office/officeart/2005/8/layout/vList2"/>
    <dgm:cxn modelId="{13ACACB8-AB8C-4490-91CA-53E02ED3E2BA}" type="presOf" srcId="{72FCDF14-5BEC-4A33-B1A0-DC79ACC2515D}" destId="{78504E7C-C6A1-4EB3-943E-5CD3D0C39D49}" srcOrd="0" destOrd="0" presId="urn:microsoft.com/office/officeart/2005/8/layout/vList2"/>
    <dgm:cxn modelId="{BD1270C2-3FEA-4867-98BB-A74979560934}" type="presOf" srcId="{E9004FB0-9CE4-4C5D-B175-1B38BC91B13C}" destId="{4D05CCFD-56DC-403A-94B3-2D822697C370}" srcOrd="0" destOrd="0" presId="urn:microsoft.com/office/officeart/2005/8/layout/vList2"/>
    <dgm:cxn modelId="{6CE93ACD-8948-498B-9500-E42797F8B650}" srcId="{04573849-D86C-4AEC-ABEF-002F482CE7B1}" destId="{CD8331D1-3E07-4105-993A-B25D9FB9D9D3}" srcOrd="4" destOrd="0" parTransId="{4EE93880-2F77-4594-9D64-0DE1359ED146}" sibTransId="{7C26B09D-7716-422D-8024-E9AFD8503700}"/>
    <dgm:cxn modelId="{E74CB9D4-AFEE-4731-B024-214310614DA5}" type="presOf" srcId="{5B952439-4F00-4400-8E7A-2FBF6747C126}" destId="{B6A15BA3-2486-46A2-A577-F488C4347F95}" srcOrd="0" destOrd="0" presId="urn:microsoft.com/office/officeart/2005/8/layout/vList2"/>
    <dgm:cxn modelId="{0521A1E0-266A-4C5E-AED2-18DDAD7FDB5B}" type="presOf" srcId="{CD8331D1-3E07-4105-993A-B25D9FB9D9D3}" destId="{9F1F4C02-0FE0-491A-86FF-EEE94CB0CE0D}" srcOrd="0" destOrd="0" presId="urn:microsoft.com/office/officeart/2005/8/layout/vList2"/>
    <dgm:cxn modelId="{F58213F1-36B4-449B-A73A-27723D5C8824}" srcId="{04573849-D86C-4AEC-ABEF-002F482CE7B1}" destId="{98DAE4ED-5CF9-471A-8B92-C9C35E69DB84}" srcOrd="0" destOrd="0" parTransId="{D1BA7D17-E871-4B10-BCE8-2B0A064B8482}" sibTransId="{CC3A3CB7-5AD5-49A0-A431-944AFD233988}"/>
    <dgm:cxn modelId="{0E024DF1-9011-4F14-83A3-B4E174B899C6}" type="presOf" srcId="{EA257F2C-0407-4F7F-A1AD-ACDB246B1B90}" destId="{0023D8BC-60C2-4F8F-AC51-0CCBC3096C7A}" srcOrd="0" destOrd="0" presId="urn:microsoft.com/office/officeart/2005/8/layout/vList2"/>
    <dgm:cxn modelId="{7E3BAFF6-A58E-41B0-8C4A-9D3CBC6532F4}" srcId="{8E80232A-EE2A-4850-BA6A-04C30268B7E7}" destId="{8B84E4D0-DC94-400E-8E59-58BF20BDF0D9}" srcOrd="1" destOrd="0" parTransId="{FB215AF1-E2ED-4CDA-9FE7-DE0E361E43BF}" sibTransId="{0E90954F-12B6-435B-95B1-E6DC0A7F639C}"/>
    <dgm:cxn modelId="{52A16BF7-E018-4072-9DAB-365062B98E2B}" srcId="{E9004FB0-9CE4-4C5D-B175-1B38BC91B13C}" destId="{5B952439-4F00-4400-8E7A-2FBF6747C126}" srcOrd="0" destOrd="0" parTransId="{F96518C5-8768-4837-8F51-F47C436DC07C}" sibTransId="{A5011211-A4DC-484E-8C40-D79F494EE883}"/>
    <dgm:cxn modelId="{48F529CB-FFA8-479E-83ED-BF01D34225AC}" type="presParOf" srcId="{98A564C4-5931-4B0C-A7A4-743410FDDAAD}" destId="{4ECF0D7E-9FF5-419C-B3A8-43D2EB307AE3}" srcOrd="0" destOrd="0" presId="urn:microsoft.com/office/officeart/2005/8/layout/vList2"/>
    <dgm:cxn modelId="{D5F86945-5321-4226-B405-7BCF66C78EAD}" type="presParOf" srcId="{98A564C4-5931-4B0C-A7A4-743410FDDAAD}" destId="{0023D8BC-60C2-4F8F-AC51-0CCBC3096C7A}" srcOrd="1" destOrd="0" presId="urn:microsoft.com/office/officeart/2005/8/layout/vList2"/>
    <dgm:cxn modelId="{D4AAD0BB-FE70-4DC7-A675-7FB53032BAF5}" type="presParOf" srcId="{98A564C4-5931-4B0C-A7A4-743410FDDAAD}" destId="{4D05CCFD-56DC-403A-94B3-2D822697C370}" srcOrd="2" destOrd="0" presId="urn:microsoft.com/office/officeart/2005/8/layout/vList2"/>
    <dgm:cxn modelId="{10580401-20D4-41EC-A721-BD8A3BE28EAB}" type="presParOf" srcId="{98A564C4-5931-4B0C-A7A4-743410FDDAAD}" destId="{B6A15BA3-2486-46A2-A577-F488C4347F95}" srcOrd="3" destOrd="0" presId="urn:microsoft.com/office/officeart/2005/8/layout/vList2"/>
    <dgm:cxn modelId="{86E1D416-5D0C-4C2C-A5F4-5B4871122D20}" type="presParOf" srcId="{98A564C4-5931-4B0C-A7A4-743410FDDAAD}" destId="{C624FA38-0B65-4920-998F-463ED9EF4FC3}" srcOrd="4" destOrd="0" presId="urn:microsoft.com/office/officeart/2005/8/layout/vList2"/>
    <dgm:cxn modelId="{7DDEEFA1-4CC5-4EDF-A36F-91D0B9FA9FB1}" type="presParOf" srcId="{98A564C4-5931-4B0C-A7A4-743410FDDAAD}" destId="{78504E7C-C6A1-4EB3-943E-5CD3D0C39D49}" srcOrd="5" destOrd="0" presId="urn:microsoft.com/office/officeart/2005/8/layout/vList2"/>
    <dgm:cxn modelId="{391A86E5-443A-47C5-A992-3BEA69397F44}" type="presParOf" srcId="{98A564C4-5931-4B0C-A7A4-743410FDDAAD}" destId="{410F1C4E-25EC-40B1-834F-31D9BEF3DD8D}" srcOrd="6" destOrd="0" presId="urn:microsoft.com/office/officeart/2005/8/layout/vList2"/>
    <dgm:cxn modelId="{E681A027-7755-4326-9C17-176F61D15FBF}" type="presParOf" srcId="{98A564C4-5931-4B0C-A7A4-743410FDDAAD}" destId="{BA7DA240-FAC5-465B-A37E-FD0FDFD14F2A}" srcOrd="7" destOrd="0" presId="urn:microsoft.com/office/officeart/2005/8/layout/vList2"/>
    <dgm:cxn modelId="{58EE8206-12FE-4D90-9F76-3B1482E3DC78}" type="presParOf" srcId="{98A564C4-5931-4B0C-A7A4-743410FDDAAD}" destId="{9F1F4C02-0FE0-491A-86FF-EEE94CB0CE0D}" srcOrd="8" destOrd="0" presId="urn:microsoft.com/office/officeart/2005/8/layout/vList2"/>
    <dgm:cxn modelId="{FC7F0005-6056-41AC-84E6-129188B508A1}" type="presParOf" srcId="{98A564C4-5931-4B0C-A7A4-743410FDDAAD}" destId="{D547961C-7441-4F8B-9C48-45DB99A4B7AF}"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0766D-9715-44F3-81D3-444F9F51C9BB}">
      <dsp:nvSpPr>
        <dsp:cNvPr id="0" name=""/>
        <dsp:cNvSpPr/>
      </dsp:nvSpPr>
      <dsp:spPr>
        <a:xfrm>
          <a:off x="2941231" y="0"/>
          <a:ext cx="4351338" cy="435133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3E514-42F6-4EC9-8BF3-ED5F48A6AD0C}">
      <dsp:nvSpPr>
        <dsp:cNvPr id="0" name=""/>
        <dsp:cNvSpPr/>
      </dsp:nvSpPr>
      <dsp:spPr>
        <a:xfrm>
          <a:off x="3354608"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experiment must be designed to answer the hypothesis</a:t>
          </a:r>
        </a:p>
      </dsp:txBody>
      <dsp:txXfrm>
        <a:off x="3437450" y="496219"/>
        <a:ext cx="1531337" cy="1531337"/>
      </dsp:txXfrm>
    </dsp:sp>
    <dsp:sp modelId="{786079EF-2ACB-417E-A5B2-C31699E953B3}">
      <dsp:nvSpPr>
        <dsp:cNvPr id="0" name=""/>
        <dsp:cNvSpPr/>
      </dsp:nvSpPr>
      <dsp:spPr>
        <a:xfrm>
          <a:off x="5182170" y="413377"/>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independent variable must be isolated</a:t>
          </a:r>
        </a:p>
      </dsp:txBody>
      <dsp:txXfrm>
        <a:off x="5265012" y="496219"/>
        <a:ext cx="1531337" cy="1531337"/>
      </dsp:txXfrm>
    </dsp:sp>
    <dsp:sp modelId="{B5ABC91B-1083-43C5-817F-E92A2084ADAC}">
      <dsp:nvSpPr>
        <dsp:cNvPr id="0" name=""/>
        <dsp:cNvSpPr/>
      </dsp:nvSpPr>
      <dsp:spPr>
        <a:xfrm>
          <a:off x="3354608"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dependent variable must be precisely and accurately measured</a:t>
          </a:r>
        </a:p>
      </dsp:txBody>
      <dsp:txXfrm>
        <a:off x="3437450" y="2323781"/>
        <a:ext cx="1531337" cy="1531337"/>
      </dsp:txXfrm>
    </dsp:sp>
    <dsp:sp modelId="{FC173258-0653-476D-AD43-176DDAB5547B}">
      <dsp:nvSpPr>
        <dsp:cNvPr id="0" name=""/>
        <dsp:cNvSpPr/>
      </dsp:nvSpPr>
      <dsp:spPr>
        <a:xfrm>
          <a:off x="5182170" y="2240939"/>
          <a:ext cx="1697021" cy="16970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Extraneous, outside variables must also be isolated</a:t>
          </a:r>
        </a:p>
      </dsp:txBody>
      <dsp:txXfrm>
        <a:off x="5265012" y="2323781"/>
        <a:ext cx="1531337" cy="1531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4AA72-2274-4099-8662-0E0A24D14CBC}">
      <dsp:nvSpPr>
        <dsp:cNvPr id="0" name=""/>
        <dsp:cNvSpPr/>
      </dsp:nvSpPr>
      <dsp:spPr>
        <a:xfrm>
          <a:off x="0" y="68319"/>
          <a:ext cx="6079791"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t>Accuracy</a:t>
          </a:r>
          <a:endParaRPr lang="en-US" sz="3500" kern="1200" dirty="0"/>
        </a:p>
      </dsp:txBody>
      <dsp:txXfrm>
        <a:off x="40980" y="109299"/>
        <a:ext cx="5997831" cy="757514"/>
      </dsp:txXfrm>
    </dsp:sp>
    <dsp:sp modelId="{7BD0FBA1-E17D-40B2-9C8F-BB6A047FC58F}">
      <dsp:nvSpPr>
        <dsp:cNvPr id="0" name=""/>
        <dsp:cNvSpPr/>
      </dsp:nvSpPr>
      <dsp:spPr>
        <a:xfrm>
          <a:off x="0" y="907794"/>
          <a:ext cx="6079791"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3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How close your measurements are to the correct value; small error</a:t>
          </a:r>
        </a:p>
        <a:p>
          <a:pPr marL="228600" lvl="1" indent="-228600" algn="l" defTabSz="1200150">
            <a:lnSpc>
              <a:spcPct val="90000"/>
            </a:lnSpc>
            <a:spcBef>
              <a:spcPct val="0"/>
            </a:spcBef>
            <a:spcAft>
              <a:spcPct val="20000"/>
            </a:spcAft>
            <a:buChar char="•"/>
          </a:pPr>
          <a:endParaRPr lang="en-US" sz="2700" kern="1200" dirty="0"/>
        </a:p>
      </dsp:txBody>
      <dsp:txXfrm>
        <a:off x="0" y="907794"/>
        <a:ext cx="6079791" cy="1304100"/>
      </dsp:txXfrm>
    </dsp:sp>
    <dsp:sp modelId="{78602B99-5ACE-411C-817B-EB31658A6590}">
      <dsp:nvSpPr>
        <dsp:cNvPr id="0" name=""/>
        <dsp:cNvSpPr/>
      </dsp:nvSpPr>
      <dsp:spPr>
        <a:xfrm>
          <a:off x="0" y="2211894"/>
          <a:ext cx="6079791"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t>Precision</a:t>
          </a:r>
          <a:endParaRPr lang="en-US" sz="3500" kern="1200" dirty="0"/>
        </a:p>
      </dsp:txBody>
      <dsp:txXfrm>
        <a:off x="40980" y="2252874"/>
        <a:ext cx="5997831" cy="757514"/>
      </dsp:txXfrm>
    </dsp:sp>
    <dsp:sp modelId="{F132E14C-7D61-4D39-9EBA-028AABB52ECA}">
      <dsp:nvSpPr>
        <dsp:cNvPr id="0" name=""/>
        <dsp:cNvSpPr/>
      </dsp:nvSpPr>
      <dsp:spPr>
        <a:xfrm>
          <a:off x="0" y="3051368"/>
          <a:ext cx="6079791"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03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How close your measurements are to each other; small deviation or variance</a:t>
          </a:r>
        </a:p>
      </dsp:txBody>
      <dsp:txXfrm>
        <a:off x="0" y="3051368"/>
        <a:ext cx="6079791" cy="1231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C2AFF-A9F4-42A4-8C13-8AD3A4E1AB6B}">
      <dsp:nvSpPr>
        <dsp:cNvPr id="0" name=""/>
        <dsp:cNvSpPr/>
      </dsp:nvSpPr>
      <dsp:spPr>
        <a:xfrm>
          <a:off x="0" y="0"/>
          <a:ext cx="4351338" cy="4351338"/>
        </a:xfrm>
        <a:prstGeom prst="pie">
          <a:avLst>
            <a:gd name="adj1" fmla="val 54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132237D-9FAF-4C7A-9873-3B800C2FEBDD}">
      <dsp:nvSpPr>
        <dsp:cNvPr id="0" name=""/>
        <dsp:cNvSpPr/>
      </dsp:nvSpPr>
      <dsp:spPr>
        <a:xfrm>
          <a:off x="2175669" y="0"/>
          <a:ext cx="8058131" cy="4351338"/>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technical report should have an excess of detail and spare no description of tools, measurement techniques, analysis methods, or thought processes</a:t>
          </a:r>
        </a:p>
      </dsp:txBody>
      <dsp:txXfrm>
        <a:off x="2175669" y="0"/>
        <a:ext cx="4029065" cy="2066885"/>
      </dsp:txXfrm>
    </dsp:sp>
    <dsp:sp modelId="{2175F1FD-451D-451F-BE81-18A027F25F26}">
      <dsp:nvSpPr>
        <dsp:cNvPr id="0" name=""/>
        <dsp:cNvSpPr/>
      </dsp:nvSpPr>
      <dsp:spPr>
        <a:xfrm>
          <a:off x="1142226" y="2066885"/>
          <a:ext cx="2066885" cy="2066885"/>
        </a:xfrm>
        <a:prstGeom prst="pie">
          <a:avLst>
            <a:gd name="adj1" fmla="val 5400000"/>
            <a:gd name="adj2" fmla="val 16200000"/>
          </a:avLst>
        </a:prstGeom>
        <a:gradFill rotWithShape="0">
          <a:gsLst>
            <a:gs pos="0">
              <a:schemeClr val="accent4">
                <a:hueOff val="-2489325"/>
                <a:satOff val="49229"/>
                <a:lumOff val="19214"/>
                <a:alphaOff val="0"/>
                <a:satMod val="103000"/>
                <a:lumMod val="102000"/>
                <a:tint val="94000"/>
              </a:schemeClr>
            </a:gs>
            <a:gs pos="50000">
              <a:schemeClr val="accent4">
                <a:hueOff val="-2489325"/>
                <a:satOff val="49229"/>
                <a:lumOff val="19214"/>
                <a:alphaOff val="0"/>
                <a:satMod val="110000"/>
                <a:lumMod val="100000"/>
                <a:shade val="100000"/>
              </a:schemeClr>
            </a:gs>
            <a:gs pos="100000">
              <a:schemeClr val="accent4">
                <a:hueOff val="-2489325"/>
                <a:satOff val="49229"/>
                <a:lumOff val="192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878532-D6CA-41BF-93A7-125AC66A9B5C}">
      <dsp:nvSpPr>
        <dsp:cNvPr id="0" name=""/>
        <dsp:cNvSpPr/>
      </dsp:nvSpPr>
      <dsp:spPr>
        <a:xfrm>
          <a:off x="2175669" y="2066885"/>
          <a:ext cx="8058131" cy="2066885"/>
        </a:xfrm>
        <a:prstGeom prst="rect">
          <a:avLst/>
        </a:prstGeom>
        <a:solidFill>
          <a:schemeClr val="lt1">
            <a:alpha val="90000"/>
            <a:hueOff val="0"/>
            <a:satOff val="0"/>
            <a:lumOff val="0"/>
            <a:alphaOff val="0"/>
          </a:schemeClr>
        </a:solidFill>
        <a:ln w="6350" cap="flat" cmpd="sng" algn="ctr">
          <a:solidFill>
            <a:schemeClr val="accent4">
              <a:hueOff val="-2489325"/>
              <a:satOff val="49229"/>
              <a:lumOff val="1921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If you are asked to publish your results, make sure you do so in a </a:t>
          </a:r>
          <a:r>
            <a:rPr lang="en-US" sz="2200" u="sng" kern="1200" dirty="0"/>
            <a:t>reputable</a:t>
          </a:r>
          <a:r>
            <a:rPr lang="en-US" sz="2200" kern="1200" dirty="0"/>
            <a:t> journal or conference; you may also need to summarize your study in a posterboard format</a:t>
          </a:r>
        </a:p>
      </dsp:txBody>
      <dsp:txXfrm>
        <a:off x="2175669" y="2066885"/>
        <a:ext cx="4029065" cy="2066885"/>
      </dsp:txXfrm>
    </dsp:sp>
    <dsp:sp modelId="{ED5BB1C5-653B-4FB1-80DE-CB063D1354EE}">
      <dsp:nvSpPr>
        <dsp:cNvPr id="0" name=""/>
        <dsp:cNvSpPr/>
      </dsp:nvSpPr>
      <dsp:spPr>
        <a:xfrm>
          <a:off x="6204734" y="0"/>
          <a:ext cx="4029065" cy="2066885"/>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t>Commonly, this will be documented throughout the experimental lifespan in a design notebook. </a:t>
          </a:r>
        </a:p>
        <a:p>
          <a:pPr marL="171450" lvl="1" indent="-171450" algn="l" defTabSz="844550">
            <a:lnSpc>
              <a:spcPct val="90000"/>
            </a:lnSpc>
            <a:spcBef>
              <a:spcPct val="0"/>
            </a:spcBef>
            <a:spcAft>
              <a:spcPct val="15000"/>
            </a:spcAft>
            <a:buChar char="•"/>
          </a:pPr>
          <a:r>
            <a:rPr lang="en-US" sz="1900" i="1" kern="1200"/>
            <a:t>Make sure you have a design notebook and a dedicated scribe in your group!</a:t>
          </a:r>
          <a:endParaRPr lang="en-US" sz="1900" kern="1200"/>
        </a:p>
      </dsp:txBody>
      <dsp:txXfrm>
        <a:off x="6204734" y="0"/>
        <a:ext cx="4029065" cy="2066885"/>
      </dsp:txXfrm>
    </dsp:sp>
    <dsp:sp modelId="{4A27701B-9A4F-41C8-A334-7BC75422D314}">
      <dsp:nvSpPr>
        <dsp:cNvPr id="0" name=""/>
        <dsp:cNvSpPr/>
      </dsp:nvSpPr>
      <dsp:spPr>
        <a:xfrm>
          <a:off x="6204734" y="2066885"/>
          <a:ext cx="4029065" cy="2066885"/>
        </a:xfrm>
        <a:prstGeom prst="rect">
          <a:avLst/>
        </a:prstGeom>
        <a:noFill/>
        <a:ln w="6350" cap="flat" cmpd="sng" algn="ctr">
          <a:noFill/>
          <a:prstDash val="solid"/>
          <a:miter lim="800000"/>
        </a:ln>
        <a:effectLst/>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i="1" kern="1200"/>
            <a:t>Hint: this is what your final report will entail!</a:t>
          </a:r>
          <a:endParaRPr lang="en-US" sz="1900" kern="1200"/>
        </a:p>
      </dsp:txBody>
      <dsp:txXfrm>
        <a:off x="6204734" y="2066885"/>
        <a:ext cx="4029065" cy="2066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203F1-D9CC-43B0-B4DA-373C374D46BA}">
      <dsp:nvSpPr>
        <dsp:cNvPr id="0" name=""/>
        <dsp:cNvSpPr/>
      </dsp:nvSpPr>
      <dsp:spPr>
        <a:xfrm rot="5400000">
          <a:off x="-191430" y="192365"/>
          <a:ext cx="1276201" cy="8933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t>Confirmation</a:t>
          </a:r>
          <a:endParaRPr lang="en-US" sz="1100" kern="1200" dirty="0"/>
        </a:p>
      </dsp:txBody>
      <dsp:txXfrm rot="-5400000">
        <a:off x="1" y="447604"/>
        <a:ext cx="893340" cy="382861"/>
      </dsp:txXfrm>
    </dsp:sp>
    <dsp:sp modelId="{DE10AB56-B36C-4CF8-91DD-C36286925BC7}">
      <dsp:nvSpPr>
        <dsp:cNvPr id="0" name=""/>
        <dsp:cNvSpPr/>
      </dsp:nvSpPr>
      <dsp:spPr>
        <a:xfrm rot="5400000">
          <a:off x="5361318" y="-4467042"/>
          <a:ext cx="829530" cy="97654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Selectively choosing data or results that support a preconceived conclusion</a:t>
          </a:r>
        </a:p>
      </dsp:txBody>
      <dsp:txXfrm rot="-5400000">
        <a:off x="893340" y="41430"/>
        <a:ext cx="9724992" cy="748542"/>
      </dsp:txXfrm>
    </dsp:sp>
    <dsp:sp modelId="{C87C84A5-AFC5-451F-8A75-A1797A94AD0D}">
      <dsp:nvSpPr>
        <dsp:cNvPr id="0" name=""/>
        <dsp:cNvSpPr/>
      </dsp:nvSpPr>
      <dsp:spPr>
        <a:xfrm rot="5400000">
          <a:off x="-191430" y="1322091"/>
          <a:ext cx="1276201" cy="8933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t>Sampling</a:t>
          </a:r>
          <a:endParaRPr lang="en-US" sz="1300" kern="1200" dirty="0"/>
        </a:p>
      </dsp:txBody>
      <dsp:txXfrm rot="-5400000">
        <a:off x="1" y="1577330"/>
        <a:ext cx="893340" cy="382861"/>
      </dsp:txXfrm>
    </dsp:sp>
    <dsp:sp modelId="{5CE9D777-F0F4-4878-9D34-0205997AB552}">
      <dsp:nvSpPr>
        <dsp:cNvPr id="0" name=""/>
        <dsp:cNvSpPr/>
      </dsp:nvSpPr>
      <dsp:spPr>
        <a:xfrm rot="5400000">
          <a:off x="5361318" y="-3337316"/>
          <a:ext cx="829530" cy="97654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Members of a population are more likely to be chosen over other samples</a:t>
          </a:r>
        </a:p>
      </dsp:txBody>
      <dsp:txXfrm rot="-5400000">
        <a:off x="893340" y="1171156"/>
        <a:ext cx="9724992" cy="748542"/>
      </dsp:txXfrm>
    </dsp:sp>
    <dsp:sp modelId="{8966D32D-351F-40B4-BCEA-A920D6648252}">
      <dsp:nvSpPr>
        <dsp:cNvPr id="0" name=""/>
        <dsp:cNvSpPr/>
      </dsp:nvSpPr>
      <dsp:spPr>
        <a:xfrm rot="5400000">
          <a:off x="-191430" y="2451817"/>
          <a:ext cx="1276201" cy="8933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Survivorship</a:t>
          </a:r>
        </a:p>
      </dsp:txBody>
      <dsp:txXfrm rot="-5400000">
        <a:off x="1" y="2707056"/>
        <a:ext cx="893340" cy="382861"/>
      </dsp:txXfrm>
    </dsp:sp>
    <dsp:sp modelId="{1049B0C4-E045-4660-B6B6-777AB52D6339}">
      <dsp:nvSpPr>
        <dsp:cNvPr id="0" name=""/>
        <dsp:cNvSpPr/>
      </dsp:nvSpPr>
      <dsp:spPr>
        <a:xfrm rot="5400000">
          <a:off x="5361318" y="-2207590"/>
          <a:ext cx="829530" cy="97654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Researchers focus on members of a population that passed a selection process over others</a:t>
          </a:r>
        </a:p>
      </dsp:txBody>
      <dsp:txXfrm rot="-5400000">
        <a:off x="893340" y="2300882"/>
        <a:ext cx="9724992" cy="748542"/>
      </dsp:txXfrm>
    </dsp:sp>
    <dsp:sp modelId="{997616CD-DAC0-445E-8486-84DDF75C1BF6}">
      <dsp:nvSpPr>
        <dsp:cNvPr id="0" name=""/>
        <dsp:cNvSpPr/>
      </dsp:nvSpPr>
      <dsp:spPr>
        <a:xfrm rot="5400000">
          <a:off x="-191430" y="3581543"/>
          <a:ext cx="1276201" cy="8933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Attrition</a:t>
          </a:r>
        </a:p>
      </dsp:txBody>
      <dsp:txXfrm rot="-5400000">
        <a:off x="1" y="3836782"/>
        <a:ext cx="893340" cy="382861"/>
      </dsp:txXfrm>
    </dsp:sp>
    <dsp:sp modelId="{F94B7CCC-A4A4-4B54-9C81-340432F854F5}">
      <dsp:nvSpPr>
        <dsp:cNvPr id="0" name=""/>
        <dsp:cNvSpPr/>
      </dsp:nvSpPr>
      <dsp:spPr>
        <a:xfrm rot="5400000">
          <a:off x="5361318" y="-1077864"/>
          <a:ext cx="829530" cy="97654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Some members of the population disappear over time</a:t>
          </a:r>
        </a:p>
      </dsp:txBody>
      <dsp:txXfrm rot="-5400000">
        <a:off x="893340" y="3430608"/>
        <a:ext cx="9724992" cy="748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F0D7E-9FF5-419C-B3A8-43D2EB307AE3}">
      <dsp:nvSpPr>
        <dsp:cNvPr id="0" name=""/>
        <dsp:cNvSpPr/>
      </dsp:nvSpPr>
      <dsp:spPr>
        <a:xfrm>
          <a:off x="0" y="101771"/>
          <a:ext cx="10972588"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Blunders	</a:t>
          </a:r>
        </a:p>
      </dsp:txBody>
      <dsp:txXfrm>
        <a:off x="24588" y="126359"/>
        <a:ext cx="10923412" cy="454509"/>
      </dsp:txXfrm>
    </dsp:sp>
    <dsp:sp modelId="{0023D8BC-60C2-4F8F-AC51-0CCBC3096C7A}">
      <dsp:nvSpPr>
        <dsp:cNvPr id="0" name=""/>
        <dsp:cNvSpPr/>
      </dsp:nvSpPr>
      <dsp:spPr>
        <a:xfrm>
          <a:off x="0" y="605456"/>
          <a:ext cx="1097258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Misreading labels, wrong measurement modes, wrong units, etc. Simple, but potentially devastating</a:t>
          </a:r>
        </a:p>
      </dsp:txBody>
      <dsp:txXfrm>
        <a:off x="0" y="605456"/>
        <a:ext cx="10972588" cy="347760"/>
      </dsp:txXfrm>
    </dsp:sp>
    <dsp:sp modelId="{4D05CCFD-56DC-403A-94B3-2D822697C370}">
      <dsp:nvSpPr>
        <dsp:cNvPr id="0" name=""/>
        <dsp:cNvSpPr/>
      </dsp:nvSpPr>
      <dsp:spPr>
        <a:xfrm>
          <a:off x="0" y="953216"/>
          <a:ext cx="10972588"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Accidents</a:t>
          </a:r>
        </a:p>
      </dsp:txBody>
      <dsp:txXfrm>
        <a:off x="24588" y="977804"/>
        <a:ext cx="10923412" cy="454509"/>
      </dsp:txXfrm>
    </dsp:sp>
    <dsp:sp modelId="{B6A15BA3-2486-46A2-A577-F488C4347F95}">
      <dsp:nvSpPr>
        <dsp:cNvPr id="0" name=""/>
        <dsp:cNvSpPr/>
      </dsp:nvSpPr>
      <dsp:spPr>
        <a:xfrm>
          <a:off x="0" y="1456901"/>
          <a:ext cx="1097258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Mistakes that disrupt the test, losing track of variables, environmental conditions suddenly changed</a:t>
          </a:r>
        </a:p>
      </dsp:txBody>
      <dsp:txXfrm>
        <a:off x="0" y="1456901"/>
        <a:ext cx="10972588" cy="347760"/>
      </dsp:txXfrm>
    </dsp:sp>
    <dsp:sp modelId="{C624FA38-0B65-4920-998F-463ED9EF4FC3}">
      <dsp:nvSpPr>
        <dsp:cNvPr id="0" name=""/>
        <dsp:cNvSpPr/>
      </dsp:nvSpPr>
      <dsp:spPr>
        <a:xfrm>
          <a:off x="0" y="1804661"/>
          <a:ext cx="10972588"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Procedural</a:t>
          </a:r>
        </a:p>
      </dsp:txBody>
      <dsp:txXfrm>
        <a:off x="24588" y="1829249"/>
        <a:ext cx="10923412" cy="454509"/>
      </dsp:txXfrm>
    </dsp:sp>
    <dsp:sp modelId="{78504E7C-C6A1-4EB3-943E-5CD3D0C39D49}">
      <dsp:nvSpPr>
        <dsp:cNvPr id="0" name=""/>
        <dsp:cNvSpPr/>
      </dsp:nvSpPr>
      <dsp:spPr>
        <a:xfrm>
          <a:off x="0" y="2308346"/>
          <a:ext cx="10972588"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Not following the prescribed procedure exactly or consistently</a:t>
          </a:r>
        </a:p>
        <a:p>
          <a:pPr marL="171450" lvl="1" indent="-171450" algn="l" defTabSz="711200">
            <a:lnSpc>
              <a:spcPct val="90000"/>
            </a:lnSpc>
            <a:spcBef>
              <a:spcPct val="0"/>
            </a:spcBef>
            <a:spcAft>
              <a:spcPct val="20000"/>
            </a:spcAft>
            <a:buChar char="•"/>
          </a:pPr>
          <a:r>
            <a:rPr lang="en-US" sz="1600" kern="1200" dirty="0"/>
            <a:t>Also, a big source of bias</a:t>
          </a:r>
        </a:p>
      </dsp:txBody>
      <dsp:txXfrm>
        <a:off x="0" y="2308346"/>
        <a:ext cx="10972588" cy="554242"/>
      </dsp:txXfrm>
    </dsp:sp>
    <dsp:sp modelId="{410F1C4E-25EC-40B1-834F-31D9BEF3DD8D}">
      <dsp:nvSpPr>
        <dsp:cNvPr id="0" name=""/>
        <dsp:cNvSpPr/>
      </dsp:nvSpPr>
      <dsp:spPr>
        <a:xfrm>
          <a:off x="0" y="2862589"/>
          <a:ext cx="10972588" cy="503685"/>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Systemic</a:t>
          </a:r>
        </a:p>
      </dsp:txBody>
      <dsp:txXfrm>
        <a:off x="24588" y="2887177"/>
        <a:ext cx="10923412" cy="454509"/>
      </dsp:txXfrm>
    </dsp:sp>
    <dsp:sp modelId="{BA7DA240-FAC5-465B-A37E-FD0FDFD14F2A}">
      <dsp:nvSpPr>
        <dsp:cNvPr id="0" name=""/>
        <dsp:cNvSpPr/>
      </dsp:nvSpPr>
      <dsp:spPr>
        <a:xfrm>
          <a:off x="0" y="3366274"/>
          <a:ext cx="1097258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Measurement errors that consistently affect the values and, therefore accuracy, of the result</a:t>
          </a:r>
        </a:p>
      </dsp:txBody>
      <dsp:txXfrm>
        <a:off x="0" y="3366274"/>
        <a:ext cx="10972588" cy="347760"/>
      </dsp:txXfrm>
    </dsp:sp>
    <dsp:sp modelId="{9F1F4C02-0FE0-491A-86FF-EEE94CB0CE0D}">
      <dsp:nvSpPr>
        <dsp:cNvPr id="0" name=""/>
        <dsp:cNvSpPr/>
      </dsp:nvSpPr>
      <dsp:spPr>
        <a:xfrm>
          <a:off x="0" y="3714034"/>
          <a:ext cx="10972588" cy="503685"/>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Random</a:t>
          </a:r>
        </a:p>
      </dsp:txBody>
      <dsp:txXfrm>
        <a:off x="24588" y="3738622"/>
        <a:ext cx="10923412" cy="454509"/>
      </dsp:txXfrm>
    </dsp:sp>
    <dsp:sp modelId="{D547961C-7441-4F8B-9C48-45DB99A4B7AF}">
      <dsp:nvSpPr>
        <dsp:cNvPr id="0" name=""/>
        <dsp:cNvSpPr/>
      </dsp:nvSpPr>
      <dsp:spPr>
        <a:xfrm>
          <a:off x="0" y="4217719"/>
          <a:ext cx="1097258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Unpredictable deviations in the measurement values throughout the experiment affecting precision</a:t>
          </a:r>
        </a:p>
      </dsp:txBody>
      <dsp:txXfrm>
        <a:off x="0" y="4217719"/>
        <a:ext cx="10972588" cy="34776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1393F-C92B-4776-837E-E513EDD2BA88}" type="datetimeFigureOut">
              <a:rPr lang="en-US" smtClean="0"/>
              <a:t>01/16/2023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2532-C2E4-48F7-B248-F450F7761B99}" type="slidenum">
              <a:rPr lang="en-US" smtClean="0"/>
              <a:t>‹#›</a:t>
            </a:fld>
            <a:endParaRPr lang="en-US"/>
          </a:p>
        </p:txBody>
      </p:sp>
    </p:spTree>
    <p:extLst>
      <p:ext uri="{BB962C8B-B14F-4D97-AF65-F5344CB8AC3E}">
        <p14:creationId xmlns:p14="http://schemas.microsoft.com/office/powerpoint/2010/main" val="238760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Froude Lecture: https://www.rina.org.uk/On_the_Rolling_of_Ships.html</a:t>
            </a:r>
          </a:p>
        </p:txBody>
      </p:sp>
      <p:sp>
        <p:nvSpPr>
          <p:cNvPr id="4" name="Slide Number Placeholder 3"/>
          <p:cNvSpPr>
            <a:spLocks noGrp="1"/>
          </p:cNvSpPr>
          <p:nvPr>
            <p:ph type="sldNum" sz="quarter" idx="5"/>
          </p:nvPr>
        </p:nvSpPr>
        <p:spPr/>
        <p:txBody>
          <a:bodyPr/>
          <a:lstStyle/>
          <a:p>
            <a:fld id="{786B2532-C2E4-48F7-B248-F450F7761B99}" type="slidenum">
              <a:rPr lang="en-US" smtClean="0"/>
              <a:t>4</a:t>
            </a:fld>
            <a:endParaRPr lang="en-US"/>
          </a:p>
        </p:txBody>
      </p:sp>
    </p:spTree>
    <p:extLst>
      <p:ext uri="{BB962C8B-B14F-4D97-AF65-F5344CB8AC3E}">
        <p14:creationId xmlns:p14="http://schemas.microsoft.com/office/powerpoint/2010/main" val="76636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survivorship bias</a:t>
            </a:r>
          </a:p>
          <a:p>
            <a:r>
              <a:rPr lang="en-US" dirty="0"/>
              <a:t>In World War 2, allied bombers were being show down by the hundreds. An examination of surviving aircraft squadrons showed that most airplanes that made it back from their runs received hits to the areas marked in red. The allied engineers decided that in order to increase the survivability of their aircraft, they would need to up-armor the red portions of their planes, reducing their speed and payload capacity, but hopefully saving lives and planes. It did not work. Bomber kill rates did not decline and it was only after someone realized that none of the surviving aircraft had been hit in the middle of the wing spar or empennage that it was decided to up-armor those areas instead. This is literal survivorship bias as engineers favored the statistics of the surviving planes, without regarding the causes of the casualties.</a:t>
            </a:r>
          </a:p>
        </p:txBody>
      </p:sp>
      <p:sp>
        <p:nvSpPr>
          <p:cNvPr id="4" name="Slide Number Placeholder 3"/>
          <p:cNvSpPr>
            <a:spLocks noGrp="1"/>
          </p:cNvSpPr>
          <p:nvPr>
            <p:ph type="sldNum" sz="quarter" idx="5"/>
          </p:nvPr>
        </p:nvSpPr>
        <p:spPr/>
        <p:txBody>
          <a:bodyPr/>
          <a:lstStyle/>
          <a:p>
            <a:fld id="{786B2532-C2E4-48F7-B248-F450F7761B99}" type="slidenum">
              <a:rPr lang="en-US" smtClean="0"/>
              <a:t>14</a:t>
            </a:fld>
            <a:endParaRPr lang="en-US"/>
          </a:p>
        </p:txBody>
      </p:sp>
    </p:spTree>
    <p:extLst>
      <p:ext uri="{BB962C8B-B14F-4D97-AF65-F5344CB8AC3E}">
        <p14:creationId xmlns:p14="http://schemas.microsoft.com/office/powerpoint/2010/main" val="3463122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196EBA-8A47-4EA5-A4BB-96AD741AB753}" type="datetimeFigureOut">
              <a:rPr lang="en-US" smtClean="0"/>
              <a:t>01/16/2023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52752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2367457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83762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1389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880578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196EBA-8A47-4EA5-A4BB-96AD741AB753}" type="datetimeFigureOut">
              <a:rPr lang="en-US" smtClean="0"/>
              <a:t>01/16/2023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2035628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196EBA-8A47-4EA5-A4BB-96AD741AB753}" type="datetimeFigureOut">
              <a:rPr lang="en-US" smtClean="0"/>
              <a:t>01/16/2023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314989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499838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864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07114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4954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94649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96EBA-8A47-4EA5-A4BB-96AD741AB753}" type="datetimeFigureOut">
              <a:rPr lang="en-US" smtClean="0"/>
              <a:t>01/16/2023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82137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96EBA-8A47-4EA5-A4BB-96AD741AB753}" type="datetimeFigureOut">
              <a:rPr lang="en-US" smtClean="0"/>
              <a:t>01/16/2023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70072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96EBA-8A47-4EA5-A4BB-96AD741AB753}" type="datetimeFigureOut">
              <a:rPr lang="en-US" smtClean="0"/>
              <a:t>01/16/2023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6627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25705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89658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196EBA-8A47-4EA5-A4BB-96AD741AB753}" type="datetimeFigureOut">
              <a:rPr lang="en-US" smtClean="0"/>
              <a:t>01/16/2023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501708-07F4-4A4C-B912-761770F81911}" type="slidenum">
              <a:rPr lang="en-US" smtClean="0"/>
              <a:t>‹#›</a:t>
            </a:fld>
            <a:endParaRPr lang="en-US"/>
          </a:p>
        </p:txBody>
      </p:sp>
    </p:spTree>
    <p:extLst>
      <p:ext uri="{BB962C8B-B14F-4D97-AF65-F5344CB8AC3E}">
        <p14:creationId xmlns:p14="http://schemas.microsoft.com/office/powerpoint/2010/main" val="21331144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jmbuhr.de/dataIntro20/lectures/lecture7/"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USS_Billings" TargetMode="External"/><Relationship Id="rId3" Type="http://schemas.openxmlformats.org/officeDocument/2006/relationships/notesSlide" Target="../notesSlides/notesSlide1.xml"/><Relationship Id="rId7"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video" Target="https://www.youtube.com/embed/JGZcv_zCsq0?feature=oembed" TargetMode="External"/><Relationship Id="rId6" Type="http://schemas.openxmlformats.org/officeDocument/2006/relationships/image" Target="../media/image4.jpeg"/><Relationship Id="rId5" Type="http://schemas.openxmlformats.org/officeDocument/2006/relationships/hyperlink" Target="https://www.rawpixel.com/image/434575/massive-container-ship" TargetMode="External"/><Relationship Id="rId4" Type="http://schemas.openxmlformats.org/officeDocument/2006/relationships/image" Target="../media/image3.0"/></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31CB-A60B-4DA9-9686-CED97327F835}"/>
              </a:ext>
            </a:extLst>
          </p:cNvPr>
          <p:cNvSpPr>
            <a:spLocks noGrp="1"/>
          </p:cNvSpPr>
          <p:nvPr>
            <p:ph type="ctrTitle"/>
          </p:nvPr>
        </p:nvSpPr>
        <p:spPr/>
        <p:txBody>
          <a:bodyPr>
            <a:normAutofit/>
          </a:bodyPr>
          <a:lstStyle/>
          <a:p>
            <a:r>
              <a:rPr lang="en-US" sz="7200" dirty="0"/>
              <a:t>Intro to Experimental Design</a:t>
            </a:r>
          </a:p>
        </p:txBody>
      </p:sp>
      <p:sp>
        <p:nvSpPr>
          <p:cNvPr id="3" name="Subtitle 2">
            <a:extLst>
              <a:ext uri="{FF2B5EF4-FFF2-40B4-BE49-F238E27FC236}">
                <a16:creationId xmlns:a16="http://schemas.microsoft.com/office/drawing/2014/main" id="{FA8858AC-D709-4C14-818A-30522CCB6DB8}"/>
              </a:ext>
            </a:extLst>
          </p:cNvPr>
          <p:cNvSpPr>
            <a:spLocks noGrp="1"/>
          </p:cNvSpPr>
          <p:nvPr>
            <p:ph type="subTitle" idx="1"/>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OCE2901 – Surf Engineering Analysis</a:t>
            </a:r>
          </a:p>
        </p:txBody>
      </p:sp>
    </p:spTree>
    <p:extLst>
      <p:ext uri="{BB962C8B-B14F-4D97-AF65-F5344CB8AC3E}">
        <p14:creationId xmlns:p14="http://schemas.microsoft.com/office/powerpoint/2010/main" val="66472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055E-E9E3-9BD8-A450-483345B5F82D}"/>
              </a:ext>
            </a:extLst>
          </p:cNvPr>
          <p:cNvSpPr>
            <a:spLocks noGrp="1"/>
          </p:cNvSpPr>
          <p:nvPr>
            <p:ph type="title"/>
          </p:nvPr>
        </p:nvSpPr>
        <p:spPr>
          <a:xfrm>
            <a:off x="838200" y="365125"/>
            <a:ext cx="10515600" cy="1325563"/>
          </a:xfrm>
        </p:spPr>
        <p:txBody>
          <a:bodyPr>
            <a:normAutofit/>
          </a:bodyPr>
          <a:lstStyle/>
          <a:p>
            <a:r>
              <a:rPr lang="en-US" sz="4600" b="1" dirty="0"/>
              <a:t>Step Four: </a:t>
            </a:r>
            <a:r>
              <a:rPr lang="en-US" sz="4600" dirty="0"/>
              <a:t>Draw Conclusions and Reflect</a:t>
            </a:r>
            <a:endParaRPr lang="en-US" sz="4600" b="1" dirty="0"/>
          </a:p>
        </p:txBody>
      </p:sp>
      <p:sp>
        <p:nvSpPr>
          <p:cNvPr id="13"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n analyzing data on a screen">
            <a:extLst>
              <a:ext uri="{FF2B5EF4-FFF2-40B4-BE49-F238E27FC236}">
                <a16:creationId xmlns:a16="http://schemas.microsoft.com/office/drawing/2014/main" id="{59F880A8-04C6-EDCB-0D9D-E0675BF93ABC}"/>
              </a:ext>
            </a:extLst>
          </p:cNvPr>
          <p:cNvPicPr>
            <a:picLocks noChangeAspect="1"/>
          </p:cNvPicPr>
          <p:nvPr/>
        </p:nvPicPr>
        <p:blipFill rotWithShape="1">
          <a:blip r:embed="rId3">
            <a:extLst>
              <a:ext uri="{28A0092B-C50C-407E-A947-70E740481C1C}">
                <a14:useLocalDpi xmlns:a14="http://schemas.microsoft.com/office/drawing/2010/main" val="0"/>
              </a:ext>
            </a:extLst>
          </a:blip>
          <a:srcRect r="14161"/>
          <a:stretch/>
        </p:blipFill>
        <p:spPr>
          <a:xfrm>
            <a:off x="1131172" y="2268111"/>
            <a:ext cx="4187222" cy="3256059"/>
          </a:xfrm>
          <a:prstGeom prst="rect">
            <a:avLst/>
          </a:prstGeom>
        </p:spPr>
      </p:pic>
      <p:sp>
        <p:nvSpPr>
          <p:cNvPr id="3" name="Content Placeholder 2">
            <a:extLst>
              <a:ext uri="{FF2B5EF4-FFF2-40B4-BE49-F238E27FC236}">
                <a16:creationId xmlns:a16="http://schemas.microsoft.com/office/drawing/2014/main" id="{03F7A418-9617-8109-8490-185897DF7920}"/>
              </a:ext>
            </a:extLst>
          </p:cNvPr>
          <p:cNvSpPr>
            <a:spLocks noGrp="1"/>
          </p:cNvSpPr>
          <p:nvPr>
            <p:ph idx="1"/>
          </p:nvPr>
        </p:nvSpPr>
        <p:spPr>
          <a:xfrm>
            <a:off x="6096000" y="1948069"/>
            <a:ext cx="5257799" cy="4228893"/>
          </a:xfrm>
        </p:spPr>
        <p:txBody>
          <a:bodyPr>
            <a:normAutofit lnSpcReduction="10000"/>
          </a:bodyPr>
          <a:lstStyle/>
          <a:p>
            <a:r>
              <a:rPr lang="en-US" sz="2000" dirty="0"/>
              <a:t>If the observations do not follow your hypothesis, </a:t>
            </a:r>
            <a:r>
              <a:rPr lang="en-US" sz="2000" b="1" dirty="0"/>
              <a:t>why?</a:t>
            </a:r>
          </a:p>
          <a:p>
            <a:pPr lvl="1"/>
            <a:r>
              <a:rPr lang="en-US" sz="2000" dirty="0"/>
              <a:t>If the experimental error or procedure is the problem, you should refine the hypothesis and redo the experiment</a:t>
            </a:r>
          </a:p>
          <a:p>
            <a:pPr lvl="1"/>
            <a:r>
              <a:rPr lang="en-US" sz="2000" dirty="0"/>
              <a:t>If the experiment is performed flawlessly (or at least with minimal error), then you should refine your hypothesis and reconduct the experiment to verify your findings</a:t>
            </a:r>
          </a:p>
          <a:p>
            <a:r>
              <a:rPr lang="en-US" sz="2000" dirty="0"/>
              <a:t>After the experiment is complete, reflecting on what went right and wrong is important!</a:t>
            </a:r>
          </a:p>
          <a:p>
            <a:r>
              <a:rPr lang="en-US" sz="2000" i="1" dirty="0"/>
              <a:t>It is more valuable to know why something went wrong, rather than knowing it did</a:t>
            </a:r>
          </a:p>
        </p:txBody>
      </p:sp>
    </p:spTree>
    <p:extLst>
      <p:ext uri="{BB962C8B-B14F-4D97-AF65-F5344CB8AC3E}">
        <p14:creationId xmlns:p14="http://schemas.microsoft.com/office/powerpoint/2010/main" val="2964441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2B45-170D-17AC-1833-BF1A7DAB4744}"/>
              </a:ext>
            </a:extLst>
          </p:cNvPr>
          <p:cNvSpPr>
            <a:spLocks noGrp="1"/>
          </p:cNvSpPr>
          <p:nvPr>
            <p:ph type="title"/>
          </p:nvPr>
        </p:nvSpPr>
        <p:spPr/>
        <p:txBody>
          <a:bodyPr/>
          <a:lstStyle/>
          <a:p>
            <a:r>
              <a:rPr lang="en-US" b="1" dirty="0"/>
              <a:t>Step Five: </a:t>
            </a:r>
            <a:r>
              <a:rPr lang="en-US" dirty="0"/>
              <a:t>Report your findings</a:t>
            </a:r>
          </a:p>
        </p:txBody>
      </p:sp>
      <p:graphicFrame>
        <p:nvGraphicFramePr>
          <p:cNvPr id="7" name="Content Placeholder 6">
            <a:extLst>
              <a:ext uri="{FF2B5EF4-FFF2-40B4-BE49-F238E27FC236}">
                <a16:creationId xmlns:a16="http://schemas.microsoft.com/office/drawing/2014/main" id="{95877FA2-1A3B-9504-63A8-D94915A690E8}"/>
              </a:ext>
            </a:extLst>
          </p:cNvPr>
          <p:cNvGraphicFramePr>
            <a:graphicFrameLocks noGrp="1"/>
          </p:cNvGraphicFramePr>
          <p:nvPr>
            <p:ph idx="1"/>
            <p:extLst>
              <p:ext uri="{D42A27DB-BD31-4B8C-83A1-F6EECF244321}">
                <p14:modId xmlns:p14="http://schemas.microsoft.com/office/powerpoint/2010/main" val="2278700718"/>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693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0F3A444-3396-8FE4-15A2-F92A28078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8" y="0"/>
            <a:ext cx="99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5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AF5E3-3CE9-14AE-F91A-D93FB61016BF}"/>
              </a:ext>
            </a:extLst>
          </p:cNvPr>
          <p:cNvSpPr>
            <a:spLocks noGrp="1"/>
          </p:cNvSpPr>
          <p:nvPr>
            <p:ph type="title"/>
          </p:nvPr>
        </p:nvSpPr>
        <p:spPr/>
        <p:txBody>
          <a:bodyPr/>
          <a:lstStyle/>
          <a:p>
            <a:r>
              <a:rPr lang="en-US" dirty="0"/>
              <a:t>Some Considerations - Bias</a:t>
            </a:r>
          </a:p>
        </p:txBody>
      </p:sp>
      <p:graphicFrame>
        <p:nvGraphicFramePr>
          <p:cNvPr id="4" name="Content Placeholder 3">
            <a:extLst>
              <a:ext uri="{FF2B5EF4-FFF2-40B4-BE49-F238E27FC236}">
                <a16:creationId xmlns:a16="http://schemas.microsoft.com/office/drawing/2014/main" id="{FDD1095E-B169-39E5-753C-4D58A2027D52}"/>
              </a:ext>
            </a:extLst>
          </p:cNvPr>
          <p:cNvGraphicFramePr>
            <a:graphicFrameLocks noGrp="1"/>
          </p:cNvGraphicFramePr>
          <p:nvPr>
            <p:ph idx="1"/>
            <p:extLst>
              <p:ext uri="{D42A27DB-BD31-4B8C-83A1-F6EECF244321}">
                <p14:modId xmlns:p14="http://schemas.microsoft.com/office/powerpoint/2010/main" val="1928022534"/>
              </p:ext>
            </p:extLst>
          </p:nvPr>
        </p:nvGraphicFramePr>
        <p:xfrm>
          <a:off x="1119999" y="1825625"/>
          <a:ext cx="10658827"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48251AC-EFE1-EA64-643E-EFA02DDCECFA}"/>
              </a:ext>
            </a:extLst>
          </p:cNvPr>
          <p:cNvSpPr txBox="1"/>
          <p:nvPr/>
        </p:nvSpPr>
        <p:spPr>
          <a:xfrm>
            <a:off x="6096000" y="0"/>
            <a:ext cx="6096000" cy="646331"/>
          </a:xfrm>
          <a:prstGeom prst="rect">
            <a:avLst/>
          </a:prstGeom>
          <a:noFill/>
        </p:spPr>
        <p:txBody>
          <a:bodyPr wrap="square">
            <a:spAutoFit/>
          </a:bodyPr>
          <a:lstStyle/>
          <a:p>
            <a:pPr lvl="0"/>
            <a:r>
              <a:rPr lang="en-US" b="1" u="sng" dirty="0"/>
              <a:t>Biases:</a:t>
            </a:r>
            <a:r>
              <a:rPr lang="en-US" dirty="0"/>
              <a:t> are (sometimes) unintentional influences on the experimental results by the research</a:t>
            </a:r>
          </a:p>
        </p:txBody>
      </p:sp>
    </p:spTree>
    <p:extLst>
      <p:ext uri="{BB962C8B-B14F-4D97-AF65-F5344CB8AC3E}">
        <p14:creationId xmlns:p14="http://schemas.microsoft.com/office/powerpoint/2010/main" val="120299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DE843C67-831E-2A9C-AA4C-488D08358469}"/>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57493" y="338306"/>
            <a:ext cx="8219401" cy="6123453"/>
          </a:xfrm>
          <a:prstGeom prst="rect">
            <a:avLst/>
          </a:prstGeom>
          <a:ln w="190500" cap="flat" cmpd="thinThick">
            <a:solidFill>
              <a:srgbClr val="FFFFFF"/>
            </a:solidFill>
            <a:prstDash val="solid"/>
            <a:round/>
          </a:ln>
        </p:spPr>
      </p:pic>
      <p:sp>
        <p:nvSpPr>
          <p:cNvPr id="6" name="TextBox 5">
            <a:extLst>
              <a:ext uri="{FF2B5EF4-FFF2-40B4-BE49-F238E27FC236}">
                <a16:creationId xmlns:a16="http://schemas.microsoft.com/office/drawing/2014/main" id="{EDB0819D-D89C-1920-9560-D882191B0AC1}"/>
              </a:ext>
            </a:extLst>
          </p:cNvPr>
          <p:cNvSpPr txBox="1"/>
          <p:nvPr/>
        </p:nvSpPr>
        <p:spPr>
          <a:xfrm>
            <a:off x="7212020" y="5714296"/>
            <a:ext cx="223009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jmbuhr.de/dataIntro20/lectures/lecture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72975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55DA-4FA2-77D2-BA2C-896A9F34DEB7}"/>
              </a:ext>
            </a:extLst>
          </p:cNvPr>
          <p:cNvSpPr>
            <a:spLocks noGrp="1"/>
          </p:cNvSpPr>
          <p:nvPr>
            <p:ph type="title"/>
          </p:nvPr>
        </p:nvSpPr>
        <p:spPr/>
        <p:txBody>
          <a:bodyPr/>
          <a:lstStyle/>
          <a:p>
            <a:r>
              <a:rPr lang="en-US" dirty="0"/>
              <a:t>Some Considerations - Errors</a:t>
            </a:r>
          </a:p>
        </p:txBody>
      </p:sp>
      <p:graphicFrame>
        <p:nvGraphicFramePr>
          <p:cNvPr id="5" name="Content Placeholder 4">
            <a:extLst>
              <a:ext uri="{FF2B5EF4-FFF2-40B4-BE49-F238E27FC236}">
                <a16:creationId xmlns:a16="http://schemas.microsoft.com/office/drawing/2014/main" id="{654F68CA-CB58-D432-3504-936C06C0DAA1}"/>
              </a:ext>
            </a:extLst>
          </p:cNvPr>
          <p:cNvGraphicFramePr>
            <a:graphicFrameLocks noGrp="1"/>
          </p:cNvGraphicFramePr>
          <p:nvPr>
            <p:ph idx="1"/>
            <p:extLst>
              <p:ext uri="{D42A27DB-BD31-4B8C-83A1-F6EECF244321}">
                <p14:modId xmlns:p14="http://schemas.microsoft.com/office/powerpoint/2010/main" val="80569085"/>
              </p:ext>
            </p:extLst>
          </p:nvPr>
        </p:nvGraphicFramePr>
        <p:xfrm>
          <a:off x="609706" y="1568237"/>
          <a:ext cx="10972588" cy="4667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A085F86-F2DB-D231-A52C-B14C7551C3EE}"/>
              </a:ext>
            </a:extLst>
          </p:cNvPr>
          <p:cNvSpPr txBox="1"/>
          <p:nvPr/>
        </p:nvSpPr>
        <p:spPr>
          <a:xfrm>
            <a:off x="6096000" y="0"/>
            <a:ext cx="6096000" cy="646331"/>
          </a:xfrm>
          <a:prstGeom prst="rect">
            <a:avLst/>
          </a:prstGeom>
          <a:noFill/>
        </p:spPr>
        <p:txBody>
          <a:bodyPr wrap="square">
            <a:spAutoFit/>
          </a:bodyPr>
          <a:lstStyle/>
          <a:p>
            <a:pPr lvl="0"/>
            <a:r>
              <a:rPr lang="en-US" b="1" u="sng" dirty="0"/>
              <a:t>Errors:</a:t>
            </a:r>
            <a:r>
              <a:rPr lang="en-US" dirty="0"/>
              <a:t> Are (mostly) unintentional mistakes made during the experiment</a:t>
            </a:r>
          </a:p>
        </p:txBody>
      </p:sp>
      <p:sp>
        <p:nvSpPr>
          <p:cNvPr id="6" name="TextBox 5">
            <a:extLst>
              <a:ext uri="{FF2B5EF4-FFF2-40B4-BE49-F238E27FC236}">
                <a16:creationId xmlns:a16="http://schemas.microsoft.com/office/drawing/2014/main" id="{72FE84E9-D651-5B28-2C58-8463C8C2576F}"/>
              </a:ext>
            </a:extLst>
          </p:cNvPr>
          <p:cNvSpPr txBox="1"/>
          <p:nvPr/>
        </p:nvSpPr>
        <p:spPr>
          <a:xfrm>
            <a:off x="2081814" y="6389489"/>
            <a:ext cx="8802933" cy="369332"/>
          </a:xfrm>
          <a:prstGeom prst="rect">
            <a:avLst/>
          </a:prstGeom>
          <a:noFill/>
        </p:spPr>
        <p:txBody>
          <a:bodyPr wrap="square" rtlCol="0">
            <a:spAutoFit/>
          </a:bodyPr>
          <a:lstStyle/>
          <a:p>
            <a:r>
              <a:rPr lang="en-US" b="1" dirty="0">
                <a:solidFill>
                  <a:srgbClr val="FFFF00"/>
                </a:solidFill>
              </a:rPr>
              <a:t>Discussion: </a:t>
            </a:r>
            <a:r>
              <a:rPr lang="en-US" dirty="0">
                <a:solidFill>
                  <a:srgbClr val="FFFF00"/>
                </a:solidFill>
              </a:rPr>
              <a:t>What are some possible errors you could encounter during your testing?</a:t>
            </a:r>
          </a:p>
        </p:txBody>
      </p:sp>
    </p:spTree>
    <p:extLst>
      <p:ext uri="{BB962C8B-B14F-4D97-AF65-F5344CB8AC3E}">
        <p14:creationId xmlns:p14="http://schemas.microsoft.com/office/powerpoint/2010/main" val="246847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6A5DF-F93C-CE93-1140-5BCB18465F8B}"/>
              </a:ext>
            </a:extLst>
          </p:cNvPr>
          <p:cNvSpPr>
            <a:spLocks noGrp="1"/>
          </p:cNvSpPr>
          <p:nvPr>
            <p:ph type="title"/>
          </p:nvPr>
        </p:nvSpPr>
        <p:spPr>
          <a:xfrm>
            <a:off x="8610600" y="643468"/>
            <a:ext cx="2944152" cy="684105"/>
          </a:xfrm>
        </p:spPr>
        <p:txBody>
          <a:bodyPr anchor="b">
            <a:normAutofit/>
          </a:bodyPr>
          <a:lstStyle/>
          <a:p>
            <a:r>
              <a:rPr lang="en-US" sz="3600" dirty="0">
                <a:solidFill>
                  <a:schemeClr val="tx1"/>
                </a:solidFill>
              </a:rPr>
              <a:t>Process Noise</a:t>
            </a:r>
          </a:p>
        </p:txBody>
      </p:sp>
      <p:pic>
        <p:nvPicPr>
          <p:cNvPr id="7" name="Picture 6">
            <a:extLst>
              <a:ext uri="{FF2B5EF4-FFF2-40B4-BE49-F238E27FC236}">
                <a16:creationId xmlns:a16="http://schemas.microsoft.com/office/drawing/2014/main" id="{53BD9797-3A5B-2047-8E67-A5D07F78EDE6}"/>
              </a:ext>
            </a:extLst>
          </p:cNvPr>
          <p:cNvPicPr>
            <a:picLocks noChangeAspect="1"/>
          </p:cNvPicPr>
          <p:nvPr/>
        </p:nvPicPr>
        <p:blipFill>
          <a:blip r:embed="rId3"/>
          <a:stretch>
            <a:fillRect/>
          </a:stretch>
        </p:blipFill>
        <p:spPr>
          <a:xfrm>
            <a:off x="643468" y="1566894"/>
            <a:ext cx="6833412" cy="3724209"/>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5DA4B2-F47E-9E6D-00D0-8C2BCDAAD216}"/>
                  </a:ext>
                </a:extLst>
              </p:cNvPr>
              <p:cNvSpPr>
                <a:spLocks noGrp="1"/>
              </p:cNvSpPr>
              <p:nvPr>
                <p:ph idx="1"/>
              </p:nvPr>
            </p:nvSpPr>
            <p:spPr>
              <a:xfrm>
                <a:off x="8317653" y="1327573"/>
                <a:ext cx="3610187" cy="5269654"/>
              </a:xfrm>
            </p:spPr>
            <p:txBody>
              <a:bodyPr>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Instruments in the real world have associated noise with their measurements</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Noise is the random error any one measurement can have when taken</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This is typically expressed as a percentage of the center value or standard deviation</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In this case, we can take the largest difference from the reference line to be the upper-end of the error</a:t>
                </a:r>
              </a:p>
              <a:p>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a:p>
                <a:pPr marL="0" indent="0">
                  <a:buNone/>
                </a:pPr>
                <a14:m>
                  <m:oMathPara xmlns:m="http://schemas.openxmlformats.org/officeDocument/2006/math">
                    <m:oMathParaPr>
                      <m:jc m:val="centerGroup"/>
                    </m:oMathParaPr>
                    <m:oMath xmlns:m="http://schemas.openxmlformats.org/officeDocument/2006/math">
                      <m:r>
                        <a:rPr lang="en-US" sz="1200" b="0" i="1"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m:t>
                      </m:r>
                      <m:r>
                        <m:rPr>
                          <m:sty m:val="p"/>
                        </m:rP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error</m:t>
                      </m:r>
                      <m: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m:t>
                      </m:r>
                      <m:f>
                        <m:fPr>
                          <m:ctrlP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ctrlPr>
                        </m:fPr>
                        <m:num>
                          <m:r>
                            <m:rPr>
                              <m:sty m:val="p"/>
                            </m:rP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observed</m:t>
                          </m:r>
                          <m: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m:t>
                          </m:r>
                          <m:r>
                            <m:rPr>
                              <m:sty m:val="p"/>
                            </m:rP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true</m:t>
                          </m:r>
                        </m:num>
                        <m:den>
                          <m:r>
                            <m:rPr>
                              <m:sty m:val="p"/>
                            </m:rP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true</m:t>
                          </m:r>
                        </m:den>
                      </m:f>
                      <m: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m:t>
                      </m:r>
                      <m:f>
                        <m:fPr>
                          <m:ctrlP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ctrlPr>
                        </m:fPr>
                        <m:num>
                          <m: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−10.8+9.81</m:t>
                          </m:r>
                        </m:num>
                        <m:den>
                          <m: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−9.81</m:t>
                          </m:r>
                        </m:den>
                      </m:f>
                      <m:r>
                        <a:rPr lang="en-US" sz="1200" b="0" i="0" smtClean="0">
                          <a:gradFill>
                            <a:gsLst>
                              <a:gs pos="34000">
                                <a:schemeClr val="tx1">
                                  <a:lumMod val="93000"/>
                                </a:schemeClr>
                              </a:gs>
                              <a:gs pos="0">
                                <a:schemeClr val="bg1">
                                  <a:lumMod val="25000"/>
                                  <a:lumOff val="75000"/>
                                </a:schemeClr>
                              </a:gs>
                              <a:gs pos="100000">
                                <a:schemeClr val="tx1"/>
                              </a:gs>
                            </a:gsLst>
                            <a:lin ang="4800000" scaled="0"/>
                          </a:gradFill>
                          <a:latin typeface="Cambria Math" panose="02040503050406030204" pitchFamily="18" charset="0"/>
                        </a:rPr>
                        <m:t>=10.1%</m:t>
                      </m:r>
                    </m:oMath>
                  </m:oMathPara>
                </a14:m>
                <a:endParaRPr lang="en-US" sz="2000" dirty="0">
                  <a:gradFill>
                    <a:gsLst>
                      <a:gs pos="34000">
                        <a:schemeClr val="tx1">
                          <a:lumMod val="93000"/>
                        </a:schemeClr>
                      </a:gs>
                      <a:gs pos="0">
                        <a:schemeClr val="bg1">
                          <a:lumMod val="25000"/>
                          <a:lumOff val="75000"/>
                        </a:schemeClr>
                      </a:gs>
                      <a:gs pos="100000">
                        <a:schemeClr val="tx1"/>
                      </a:gs>
                    </a:gsLst>
                    <a:lin ang="4800000" scaled="0"/>
                  </a:gradFill>
                </a:endParaRPr>
              </a:p>
              <a:p>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a:p>
                <a:r>
                  <a:rPr lang="en-US" sz="1600" dirty="0">
                    <a:gradFill>
                      <a:gsLst>
                        <a:gs pos="34000">
                          <a:schemeClr val="tx1">
                            <a:lumMod val="93000"/>
                          </a:schemeClr>
                        </a:gs>
                        <a:gs pos="0">
                          <a:schemeClr val="bg1">
                            <a:lumMod val="25000"/>
                            <a:lumOff val="75000"/>
                          </a:schemeClr>
                        </a:gs>
                        <a:gs pos="100000">
                          <a:schemeClr val="tx1"/>
                        </a:gs>
                      </a:gsLst>
                      <a:lin ang="4800000" scaled="0"/>
                    </a:gradFill>
                  </a:rPr>
                  <a:t>We can perform different statistical analyses to determine different noise value</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Noise affects both accuracy and precision</a:t>
                </a:r>
              </a:p>
            </p:txBody>
          </p:sp>
        </mc:Choice>
        <mc:Fallback>
          <p:sp>
            <p:nvSpPr>
              <p:cNvPr id="3" name="Content Placeholder 2">
                <a:extLst>
                  <a:ext uri="{FF2B5EF4-FFF2-40B4-BE49-F238E27FC236}">
                    <a16:creationId xmlns:a16="http://schemas.microsoft.com/office/drawing/2014/main" id="{815DA4B2-F47E-9E6D-00D0-8C2BCDAAD216}"/>
                  </a:ext>
                </a:extLst>
              </p:cNvPr>
              <p:cNvSpPr>
                <a:spLocks noGrp="1" noRot="1" noChangeAspect="1" noMove="1" noResize="1" noEditPoints="1" noAdjustHandles="1" noChangeArrowheads="1" noChangeShapeType="1" noTextEdit="1"/>
              </p:cNvSpPr>
              <p:nvPr>
                <p:ph idx="1"/>
              </p:nvPr>
            </p:nvSpPr>
            <p:spPr>
              <a:xfrm>
                <a:off x="8317653" y="1327573"/>
                <a:ext cx="3610187" cy="5269654"/>
              </a:xfr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078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FF8C-79D3-9E91-84DF-925A2469E45A}"/>
              </a:ext>
            </a:extLst>
          </p:cNvPr>
          <p:cNvSpPr>
            <a:spLocks noGrp="1"/>
          </p:cNvSpPr>
          <p:nvPr>
            <p:ph type="title"/>
          </p:nvPr>
        </p:nvSpPr>
        <p:spPr>
          <a:xfrm>
            <a:off x="621792" y="3598546"/>
            <a:ext cx="5806440" cy="2506972"/>
          </a:xfrm>
        </p:spPr>
        <p:txBody>
          <a:bodyPr vert="horz" wrap="square" lIns="91440" tIns="45720" rIns="91440" bIns="45720" rtlCol="0" anchor="t">
            <a:normAutofit/>
          </a:bodyPr>
          <a:lstStyle/>
          <a:p>
            <a:pPr algn="r"/>
            <a:r>
              <a:rPr lang="en-US" sz="5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Dice Roll Programming Assignment</a:t>
            </a:r>
          </a:p>
        </p:txBody>
      </p:sp>
      <p:sp>
        <p:nvSpPr>
          <p:cNvPr id="4" name="Text Placeholder 3">
            <a:extLst>
              <a:ext uri="{FF2B5EF4-FFF2-40B4-BE49-F238E27FC236}">
                <a16:creationId xmlns:a16="http://schemas.microsoft.com/office/drawing/2014/main" id="{A758A5E4-87E2-5EC3-0305-4D797A932237}"/>
              </a:ext>
            </a:extLst>
          </p:cNvPr>
          <p:cNvSpPr>
            <a:spLocks noGrp="1"/>
          </p:cNvSpPr>
          <p:nvPr>
            <p:ph type="body" sz="half" idx="2"/>
          </p:nvPr>
        </p:nvSpPr>
        <p:spPr>
          <a:xfrm>
            <a:off x="621792" y="2844521"/>
            <a:ext cx="5806440" cy="754025"/>
          </a:xfrm>
        </p:spPr>
        <p:txBody>
          <a:bodyPr vert="horz" lIns="91440" tIns="45720" rIns="91440" bIns="45720" rtlCol="0" anchor="b">
            <a:normAutofit/>
          </a:bodyPr>
          <a:lstStyle/>
          <a:p>
            <a:pPr algn="r"/>
            <a:r>
              <a:rPr lang="en-US" sz="28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Friday, January 20</a:t>
            </a:r>
          </a:p>
        </p:txBody>
      </p:sp>
      <p:pic>
        <p:nvPicPr>
          <p:cNvPr id="6146" name="Picture 2" descr="Homework meme parents - usces.org">
            <a:extLst>
              <a:ext uri="{FF2B5EF4-FFF2-40B4-BE49-F238E27FC236}">
                <a16:creationId xmlns:a16="http://schemas.microsoft.com/office/drawing/2014/main" id="{BCCF2B9B-9A89-D48B-821C-22DFE5BAEF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9744" y="643464"/>
            <a:ext cx="3954816" cy="494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01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Question marks in a line and one question mark is lit">
            <a:extLst>
              <a:ext uri="{FF2B5EF4-FFF2-40B4-BE49-F238E27FC236}">
                <a16:creationId xmlns:a16="http://schemas.microsoft.com/office/drawing/2014/main" id="{ECC3861D-EF69-65D0-5191-07EE26A7602C}"/>
              </a:ext>
            </a:extLst>
          </p:cNvPr>
          <p:cNvPicPr>
            <a:picLocks noChangeAspect="1"/>
          </p:cNvPicPr>
          <p:nvPr/>
        </p:nvPicPr>
        <p:blipFill rotWithShape="1">
          <a:blip r:embed="rId3"/>
          <a:srcRect l="11197" r="56112" b="-1"/>
          <a:stretch/>
        </p:blipFill>
        <p:spPr>
          <a:xfrm>
            <a:off x="8833282" y="10"/>
            <a:ext cx="3358718" cy="6857990"/>
          </a:xfrm>
          <a:prstGeom prst="rect">
            <a:avLst/>
          </a:prstGeom>
        </p:spPr>
      </p:pic>
      <p:sp useBgFill="1">
        <p:nvSpPr>
          <p:cNvPr id="11" name="Rectangle 10">
            <a:extLst>
              <a:ext uri="{FF2B5EF4-FFF2-40B4-BE49-F238E27FC236}">
                <a16:creationId xmlns:a16="http://schemas.microsoft.com/office/drawing/2014/main" id="{98CA653C-24A3-4593-AAF7-27B67FF5F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33282"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6B867DA-CE78-A722-3F52-7DFC2A85E742}"/>
              </a:ext>
            </a:extLst>
          </p:cNvPr>
          <p:cNvSpPr>
            <a:spLocks noGrp="1"/>
          </p:cNvSpPr>
          <p:nvPr>
            <p:ph type="title"/>
          </p:nvPr>
        </p:nvSpPr>
        <p:spPr>
          <a:xfrm>
            <a:off x="621792" y="4464028"/>
            <a:ext cx="7735824" cy="1641490"/>
          </a:xfrm>
        </p:spPr>
        <p:txBody>
          <a:bodyPr vert="horz" wrap="none" lIns="91440" tIns="45720" rIns="91440" bIns="45720" rtlCol="0" anchor="t">
            <a:normAutofit/>
          </a:bodyPr>
          <a:lstStyle/>
          <a:p>
            <a:pPr algn="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Questions?</a:t>
            </a:r>
          </a:p>
        </p:txBody>
      </p:sp>
    </p:spTree>
    <p:extLst>
      <p:ext uri="{BB962C8B-B14F-4D97-AF65-F5344CB8AC3E}">
        <p14:creationId xmlns:p14="http://schemas.microsoft.com/office/powerpoint/2010/main" val="233810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5A9D135-9D23-4935-B82C-BA8C328F57DA}"/>
              </a:ext>
            </a:extLst>
          </p:cNvPr>
          <p:cNvSpPr>
            <a:spLocks noGrp="1"/>
          </p:cNvSpPr>
          <p:nvPr>
            <p:ph type="title"/>
          </p:nvPr>
        </p:nvSpPr>
        <p:spPr>
          <a:xfrm>
            <a:off x="838200" y="1115786"/>
            <a:ext cx="3473851" cy="4626428"/>
          </a:xfrm>
          <a:effectLst/>
        </p:spPr>
        <p:txBody>
          <a:bodyPr anchor="ctr">
            <a:normAutofit/>
          </a:bodyPr>
          <a:lstStyle/>
          <a:p>
            <a:pPr algn="r"/>
            <a:r>
              <a:rPr lang="en-US" sz="4000" b="1" dirty="0">
                <a:solidFill>
                  <a:schemeClr val="tx1">
                    <a:lumMod val="95000"/>
                  </a:schemeClr>
                </a:solidFill>
              </a:rPr>
              <a:t>Introduction</a:t>
            </a:r>
            <a:r>
              <a:rPr lang="en-US" sz="4000" dirty="0">
                <a:solidFill>
                  <a:schemeClr val="tx1">
                    <a:lumMod val="95000"/>
                  </a:schemeClr>
                </a:solidFill>
              </a:rPr>
              <a:t> </a:t>
            </a:r>
            <a:r>
              <a:rPr lang="en-US" sz="2800" dirty="0">
                <a:solidFill>
                  <a:schemeClr val="tx1">
                    <a:lumMod val="95000"/>
                  </a:schemeClr>
                </a:solidFill>
              </a:rPr>
              <a:t>What research will you pursue?</a:t>
            </a:r>
            <a:endParaRPr lang="en-US" sz="4000" dirty="0">
              <a:solidFill>
                <a:schemeClr val="tx1">
                  <a:lumMod val="95000"/>
                </a:schemeClr>
              </a:solidFill>
            </a:endParaRP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5F929F8-951E-4D44-8C71-94934438AF7C}"/>
              </a:ext>
            </a:extLst>
          </p:cNvPr>
          <p:cNvSpPr>
            <a:spLocks noGrp="1"/>
          </p:cNvSpPr>
          <p:nvPr>
            <p:ph idx="1"/>
          </p:nvPr>
        </p:nvSpPr>
        <p:spPr>
          <a:xfrm>
            <a:off x="4996543" y="1115786"/>
            <a:ext cx="5713790" cy="4626428"/>
          </a:xfrm>
        </p:spPr>
        <p:txBody>
          <a:bodyPr anchor="ctr">
            <a:normAutofit/>
          </a:bodyPr>
          <a:lstStyle/>
          <a:p>
            <a:pPr marL="0" indent="0">
              <a:buNone/>
            </a:pPr>
            <a:r>
              <a:rPr lang="en-US" sz="2000" dirty="0">
                <a:solidFill>
                  <a:schemeClr val="tx1">
                    <a:lumMod val="95000"/>
                  </a:schemeClr>
                </a:solidFill>
              </a:rPr>
              <a:t>Let’s take some time to discuss</a:t>
            </a:r>
            <a:endParaRPr lang="en-US" sz="2000" dirty="0">
              <a:solidFill>
                <a:schemeClr val="tx1">
                  <a:lumMod val="9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3283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Naval Surface Warfare Center Carderock Division">
            <a:extLst>
              <a:ext uri="{FF2B5EF4-FFF2-40B4-BE49-F238E27FC236}">
                <a16:creationId xmlns:a16="http://schemas.microsoft.com/office/drawing/2014/main" id="{E73B20D2-31B6-99F8-6D83-8A263A9AED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20" t="3" r="11590" b="-1"/>
          <a:stretch/>
        </p:blipFill>
        <p:spPr bwMode="auto">
          <a:xfrm>
            <a:off x="4636008" y="10"/>
            <a:ext cx="755599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1" name="Rectangle 1030">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6B85F-6376-4B14-DCB3-AB4BFAEA690E}"/>
              </a:ext>
            </a:extLst>
          </p:cNvPr>
          <p:cNvSpPr>
            <a:spLocks noGrp="1"/>
          </p:cNvSpPr>
          <p:nvPr>
            <p:ph type="title"/>
          </p:nvPr>
        </p:nvSpPr>
        <p:spPr>
          <a:xfrm>
            <a:off x="838201" y="365125"/>
            <a:ext cx="3478160" cy="1325563"/>
          </a:xfrm>
        </p:spPr>
        <p:txBody>
          <a:bodyPr>
            <a:normAutofit/>
          </a:bodyPr>
          <a:lstStyle/>
          <a:p>
            <a:r>
              <a:rPr lang="en-US" sz="4400"/>
              <a:t>Scientific Method</a:t>
            </a:r>
          </a:p>
        </p:txBody>
      </p:sp>
      <p:sp>
        <p:nvSpPr>
          <p:cNvPr id="3" name="Content Placeholder 2">
            <a:extLst>
              <a:ext uri="{FF2B5EF4-FFF2-40B4-BE49-F238E27FC236}">
                <a16:creationId xmlns:a16="http://schemas.microsoft.com/office/drawing/2014/main" id="{71EB5EFD-CA1B-AADF-A322-A43C20885F67}"/>
              </a:ext>
            </a:extLst>
          </p:cNvPr>
          <p:cNvSpPr>
            <a:spLocks noGrp="1"/>
          </p:cNvSpPr>
          <p:nvPr>
            <p:ph idx="1"/>
          </p:nvPr>
        </p:nvSpPr>
        <p:spPr>
          <a:xfrm>
            <a:off x="304800" y="1825625"/>
            <a:ext cx="4011562" cy="4351338"/>
          </a:xfrm>
        </p:spPr>
        <p:txBody>
          <a:bodyPr>
            <a:normAutofit/>
          </a:bodyPr>
          <a:lstStyle/>
          <a:p>
            <a:r>
              <a:rPr lang="en-US" sz="2200" dirty="0"/>
              <a:t>The method has been in constant evolution since man has become familiar with rationalized thinking (Ancient Greece)</a:t>
            </a:r>
          </a:p>
          <a:p>
            <a:r>
              <a:rPr lang="en-US" sz="2200" dirty="0"/>
              <a:t>The process of </a:t>
            </a:r>
            <a:r>
              <a:rPr lang="en-US" sz="2200" b="1" dirty="0"/>
              <a:t>observing, asking questions, and drawing conclusions</a:t>
            </a:r>
            <a:r>
              <a:rPr lang="en-US" sz="2200" dirty="0"/>
              <a:t> through rigorous testing and experimentation</a:t>
            </a:r>
          </a:p>
          <a:p>
            <a:r>
              <a:rPr lang="en-US" sz="2200" dirty="0"/>
              <a:t>Used to develop theorems that explain empirical observations</a:t>
            </a:r>
          </a:p>
          <a:p>
            <a:pPr marL="0" indent="0">
              <a:buNone/>
            </a:pPr>
            <a:endParaRPr lang="en-US" sz="2200" dirty="0"/>
          </a:p>
        </p:txBody>
      </p:sp>
    </p:spTree>
    <p:extLst>
      <p:ext uri="{BB962C8B-B14F-4D97-AF65-F5344CB8AC3E}">
        <p14:creationId xmlns:p14="http://schemas.microsoft.com/office/powerpoint/2010/main" val="168843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E965-DCBD-1587-6538-AF13EF330D7C}"/>
              </a:ext>
            </a:extLst>
          </p:cNvPr>
          <p:cNvSpPr>
            <a:spLocks noGrp="1"/>
          </p:cNvSpPr>
          <p:nvPr>
            <p:ph type="title"/>
          </p:nvPr>
        </p:nvSpPr>
        <p:spPr/>
        <p:txBody>
          <a:bodyPr/>
          <a:lstStyle/>
          <a:p>
            <a:r>
              <a:rPr lang="en-US" dirty="0"/>
              <a:t>Aside: Froude Number</a:t>
            </a:r>
          </a:p>
        </p:txBody>
      </p:sp>
      <p:pic>
        <p:nvPicPr>
          <p:cNvPr id="5" name="Content Placeholder 4" descr="A picture containing sky, outdoor, boat, water&#10;&#10;Description automatically generated">
            <a:extLst>
              <a:ext uri="{FF2B5EF4-FFF2-40B4-BE49-F238E27FC236}">
                <a16:creationId xmlns:a16="http://schemas.microsoft.com/office/drawing/2014/main" id="{AA8A20EC-7EF3-583A-0421-91E3CFC7F4C9}"/>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169" y="1743686"/>
            <a:ext cx="4238138" cy="2692848"/>
          </a:xfrm>
        </p:spPr>
      </p:pic>
      <p:pic>
        <p:nvPicPr>
          <p:cNvPr id="6" name="Online Media 5" title="EN458 Displacement vs. Semi-Displacement Hull Test">
            <a:hlinkClick r:id="" action="ppaction://media"/>
            <a:extLst>
              <a:ext uri="{FF2B5EF4-FFF2-40B4-BE49-F238E27FC236}">
                <a16:creationId xmlns:a16="http://schemas.microsoft.com/office/drawing/2014/main" id="{8E38128C-91B7-E14D-BF28-8A509899590B}"/>
              </a:ext>
            </a:extLst>
          </p:cNvPr>
          <p:cNvPicPr>
            <a:picLocks noRot="1" noChangeAspect="1"/>
          </p:cNvPicPr>
          <p:nvPr>
            <a:videoFile r:link="rId1"/>
          </p:nvPr>
        </p:nvPicPr>
        <p:blipFill>
          <a:blip r:embed="rId6"/>
          <a:stretch>
            <a:fillRect/>
          </a:stretch>
        </p:blipFill>
        <p:spPr>
          <a:xfrm>
            <a:off x="4453902" y="1743685"/>
            <a:ext cx="7643271" cy="4318448"/>
          </a:xfrm>
          <a:prstGeom prst="rect">
            <a:avLst/>
          </a:prstGeom>
        </p:spPr>
      </p:pic>
      <p:pic>
        <p:nvPicPr>
          <p:cNvPr id="8" name="Picture 7" descr="A large ship in the ocean&#10;&#10;Description automatically generated with low confidence">
            <a:extLst>
              <a:ext uri="{FF2B5EF4-FFF2-40B4-BE49-F238E27FC236}">
                <a16:creationId xmlns:a16="http://schemas.microsoft.com/office/drawing/2014/main" id="{F1E19BA1-366E-9141-2395-BCF6B466C0B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618169" y="4489532"/>
            <a:ext cx="3256178" cy="2170785"/>
          </a:xfrm>
          <a:prstGeom prst="rect">
            <a:avLst/>
          </a:prstGeom>
        </p:spPr>
      </p:pic>
    </p:spTree>
    <p:extLst>
      <p:ext uri="{BB962C8B-B14F-4D97-AF65-F5344CB8AC3E}">
        <p14:creationId xmlns:p14="http://schemas.microsoft.com/office/powerpoint/2010/main" val="36618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0C83-C554-38AF-9FE0-569682C0AF2A}"/>
              </a:ext>
            </a:extLst>
          </p:cNvPr>
          <p:cNvSpPr>
            <a:spLocks noGrp="1"/>
          </p:cNvSpPr>
          <p:nvPr>
            <p:ph type="title"/>
          </p:nvPr>
        </p:nvSpPr>
        <p:spPr/>
        <p:txBody>
          <a:bodyPr/>
          <a:lstStyle/>
          <a:p>
            <a:r>
              <a:rPr lang="en-US" b="1" dirty="0"/>
              <a:t>Step One: </a:t>
            </a:r>
            <a:r>
              <a:rPr lang="en-US" dirty="0"/>
              <a:t>Research and Questions </a:t>
            </a:r>
          </a:p>
        </p:txBody>
      </p:sp>
      <p:sp>
        <p:nvSpPr>
          <p:cNvPr id="3" name="Content Placeholder 2">
            <a:extLst>
              <a:ext uri="{FF2B5EF4-FFF2-40B4-BE49-F238E27FC236}">
                <a16:creationId xmlns:a16="http://schemas.microsoft.com/office/drawing/2014/main" id="{8DDD0DF1-393C-36DE-ECB3-B8776F1E6565}"/>
              </a:ext>
            </a:extLst>
          </p:cNvPr>
          <p:cNvSpPr>
            <a:spLocks noGrp="1"/>
          </p:cNvSpPr>
          <p:nvPr>
            <p:ph idx="1"/>
          </p:nvPr>
        </p:nvSpPr>
        <p:spPr/>
        <p:txBody>
          <a:bodyPr/>
          <a:lstStyle/>
          <a:p>
            <a:r>
              <a:rPr lang="en-US" dirty="0"/>
              <a:t>Do some research to ask a question and formulate a hypothesis (educated guess) as to its answer</a:t>
            </a:r>
          </a:p>
          <a:p>
            <a:r>
              <a:rPr lang="en-US" dirty="0"/>
              <a:t>Use existing experience and previous studies to support your hypothesis </a:t>
            </a:r>
          </a:p>
          <a:p>
            <a:r>
              <a:rPr lang="en-US" dirty="0"/>
              <a:t>Hypotheses typically follow the “if that, then this” format where a changing independent variable drives a resultant dependent variable.</a:t>
            </a:r>
          </a:p>
          <a:p>
            <a:pPr lvl="1"/>
            <a:r>
              <a:rPr lang="en-US" dirty="0"/>
              <a:t>E.g. If storm-generated winds from the Antarctic interact with the equatorial trade winds at the equator, then most of their energy will be dissipated through destructive interference</a:t>
            </a:r>
          </a:p>
        </p:txBody>
      </p:sp>
      <p:sp>
        <p:nvSpPr>
          <p:cNvPr id="4" name="TextBox 3">
            <a:extLst>
              <a:ext uri="{FF2B5EF4-FFF2-40B4-BE49-F238E27FC236}">
                <a16:creationId xmlns:a16="http://schemas.microsoft.com/office/drawing/2014/main" id="{C66B0A4A-7601-E76A-9DB6-415E72D4EE31}"/>
              </a:ext>
            </a:extLst>
          </p:cNvPr>
          <p:cNvSpPr txBox="1"/>
          <p:nvPr/>
        </p:nvSpPr>
        <p:spPr>
          <a:xfrm>
            <a:off x="677333" y="6041813"/>
            <a:ext cx="10844107" cy="369332"/>
          </a:xfrm>
          <a:prstGeom prst="rect">
            <a:avLst/>
          </a:prstGeom>
          <a:noFill/>
        </p:spPr>
        <p:txBody>
          <a:bodyPr wrap="square" rtlCol="0">
            <a:spAutoFit/>
          </a:bodyPr>
          <a:lstStyle/>
          <a:p>
            <a:r>
              <a:rPr lang="en-US" b="1" dirty="0">
                <a:solidFill>
                  <a:srgbClr val="FFFF00"/>
                </a:solidFill>
              </a:rPr>
              <a:t>Discussion: </a:t>
            </a:r>
            <a:r>
              <a:rPr lang="en-US" dirty="0">
                <a:solidFill>
                  <a:srgbClr val="FFFF00"/>
                </a:solidFill>
              </a:rPr>
              <a:t>Can you produce a hypothesis for your group based on your research question?</a:t>
            </a:r>
          </a:p>
        </p:txBody>
      </p:sp>
    </p:spTree>
    <p:extLst>
      <p:ext uri="{BB962C8B-B14F-4D97-AF65-F5344CB8AC3E}">
        <p14:creationId xmlns:p14="http://schemas.microsoft.com/office/powerpoint/2010/main" val="215083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35E3-C08F-99F8-4314-559C5ED1DA4C}"/>
              </a:ext>
            </a:extLst>
          </p:cNvPr>
          <p:cNvSpPr>
            <a:spLocks noGrp="1"/>
          </p:cNvSpPr>
          <p:nvPr>
            <p:ph type="title"/>
          </p:nvPr>
        </p:nvSpPr>
        <p:spPr/>
        <p:txBody>
          <a:bodyPr/>
          <a:lstStyle/>
          <a:p>
            <a:r>
              <a:rPr lang="en-US" b="1" dirty="0"/>
              <a:t>Step Two: </a:t>
            </a:r>
            <a:r>
              <a:rPr lang="en-US" dirty="0"/>
              <a:t>Design The Experiment</a:t>
            </a:r>
            <a:endParaRPr lang="en-US" b="1" dirty="0"/>
          </a:p>
        </p:txBody>
      </p:sp>
      <p:graphicFrame>
        <p:nvGraphicFramePr>
          <p:cNvPr id="7" name="Content Placeholder 2">
            <a:extLst>
              <a:ext uri="{FF2B5EF4-FFF2-40B4-BE49-F238E27FC236}">
                <a16:creationId xmlns:a16="http://schemas.microsoft.com/office/drawing/2014/main" id="{13B9205A-7EC9-E96F-510F-7B1E2A7523B2}"/>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3DA2277-8C33-1BA7-A297-E4811757DE72}"/>
              </a:ext>
            </a:extLst>
          </p:cNvPr>
          <p:cNvSpPr txBox="1"/>
          <p:nvPr/>
        </p:nvSpPr>
        <p:spPr>
          <a:xfrm>
            <a:off x="700054" y="6308209"/>
            <a:ext cx="8802933" cy="369332"/>
          </a:xfrm>
          <a:prstGeom prst="rect">
            <a:avLst/>
          </a:prstGeom>
          <a:noFill/>
        </p:spPr>
        <p:txBody>
          <a:bodyPr wrap="square" rtlCol="0">
            <a:spAutoFit/>
          </a:bodyPr>
          <a:lstStyle/>
          <a:p>
            <a:r>
              <a:rPr lang="en-US" b="1" dirty="0">
                <a:solidFill>
                  <a:srgbClr val="FFFF00"/>
                </a:solidFill>
              </a:rPr>
              <a:t>Discussion: </a:t>
            </a:r>
            <a:r>
              <a:rPr lang="en-US" dirty="0">
                <a:solidFill>
                  <a:srgbClr val="FFFF00"/>
                </a:solidFill>
              </a:rPr>
              <a:t>What is the difference between accuracy and precision?</a:t>
            </a:r>
          </a:p>
        </p:txBody>
      </p:sp>
    </p:spTree>
    <p:extLst>
      <p:ext uri="{BB962C8B-B14F-4D97-AF65-F5344CB8AC3E}">
        <p14:creationId xmlns:p14="http://schemas.microsoft.com/office/powerpoint/2010/main" val="805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descr="Accuracy And Precision ">
            <a:extLst>
              <a:ext uri="{FF2B5EF4-FFF2-40B4-BE49-F238E27FC236}">
                <a16:creationId xmlns:a16="http://schemas.microsoft.com/office/drawing/2014/main" id="{5D56C626-50B9-4969-A11C-BBCD8F313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9" r="5848" b="7"/>
          <a:stretch/>
        </p:blipFill>
        <p:spPr bwMode="auto">
          <a:xfrm>
            <a:off x="7552944" y="10"/>
            <a:ext cx="4639056"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65" name="Rectangle 2054">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1B86A-90E9-7406-FC14-B3DF7D94067C}"/>
              </a:ext>
            </a:extLst>
          </p:cNvPr>
          <p:cNvSpPr>
            <a:spLocks noGrp="1"/>
          </p:cNvSpPr>
          <p:nvPr>
            <p:ph type="title"/>
          </p:nvPr>
        </p:nvSpPr>
        <p:spPr>
          <a:xfrm>
            <a:off x="611886" y="365125"/>
            <a:ext cx="6361590" cy="1325563"/>
          </a:xfrm>
        </p:spPr>
        <p:txBody>
          <a:bodyPr vert="horz" lIns="91440" tIns="45720" rIns="91440" bIns="45720" rtlCol="0" anchor="ctr">
            <a:normAutofit/>
          </a:bodyPr>
          <a:lstStyle/>
          <a:p>
            <a:r>
              <a:rPr lang="en-US" sz="4200" dirty="0"/>
              <a:t>Aside: Accuracy vs Precision</a:t>
            </a:r>
          </a:p>
        </p:txBody>
      </p:sp>
      <p:graphicFrame>
        <p:nvGraphicFramePr>
          <p:cNvPr id="5" name="Diagram 4">
            <a:extLst>
              <a:ext uri="{FF2B5EF4-FFF2-40B4-BE49-F238E27FC236}">
                <a16:creationId xmlns:a16="http://schemas.microsoft.com/office/drawing/2014/main" id="{D7FC66C9-F0EA-1CCB-CCBD-33951D0486DA}"/>
              </a:ext>
            </a:extLst>
          </p:cNvPr>
          <p:cNvGraphicFramePr/>
          <p:nvPr>
            <p:extLst>
              <p:ext uri="{D42A27DB-BD31-4B8C-83A1-F6EECF244321}">
                <p14:modId xmlns:p14="http://schemas.microsoft.com/office/powerpoint/2010/main" val="3503250369"/>
              </p:ext>
            </p:extLst>
          </p:nvPr>
        </p:nvGraphicFramePr>
        <p:xfrm>
          <a:off x="752786" y="1825625"/>
          <a:ext cx="607979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725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3300-0C6F-F32B-BD91-765FBF888601}"/>
              </a:ext>
            </a:extLst>
          </p:cNvPr>
          <p:cNvSpPr>
            <a:spLocks noGrp="1"/>
          </p:cNvSpPr>
          <p:nvPr>
            <p:ph type="title"/>
          </p:nvPr>
        </p:nvSpPr>
        <p:spPr/>
        <p:txBody>
          <a:bodyPr/>
          <a:lstStyle/>
          <a:p>
            <a:r>
              <a:rPr lang="en-US" dirty="0"/>
              <a:t>Aside: Isolating Variables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8B739C-595E-D3F9-D92A-36D312AD1133}"/>
                  </a:ext>
                </a:extLst>
              </p:cNvPr>
              <p:cNvSpPr>
                <a:spLocks noGrp="1"/>
              </p:cNvSpPr>
              <p:nvPr>
                <p:ph idx="1"/>
              </p:nvPr>
            </p:nvSpPr>
            <p:spPr/>
            <p:txBody>
              <a:bodyPr>
                <a:normAutofit lnSpcReduction="10000"/>
              </a:bodyPr>
              <a:lstStyle/>
              <a:p>
                <a:r>
                  <a:rPr lang="en-US" dirty="0"/>
                  <a:t>To effectively isolate variables, identify what their relationships are to other variables</a:t>
                </a:r>
              </a:p>
              <a:p>
                <a:r>
                  <a:rPr lang="en-US" dirty="0"/>
                  <a:t>For example, some instruments are temperature-dependent</a:t>
                </a:r>
              </a:p>
              <a:p>
                <a:pPr lvl="1"/>
                <a:r>
                  <a:rPr lang="en-US" dirty="0"/>
                  <a:t>To reduce the effect of temperature on your readings, ensure that all the readings in the comparison are made at roughly the same temperature.</a:t>
                </a:r>
              </a:p>
              <a:p>
                <a:r>
                  <a:rPr lang="en-US" dirty="0"/>
                  <a:t>Some variables such as acceleration and rotation rates have a dependency on the geometry and weight distribution of the surfboard.</a:t>
                </a:r>
              </a:p>
              <a:p>
                <a:pPr lvl="1"/>
                <a:r>
                  <a:rPr lang="en-US" dirty="0"/>
                  <a:t>To reduce the effect of </a:t>
                </a:r>
                <a14:m>
                  <m:oMath xmlns:m="http://schemas.openxmlformats.org/officeDocument/2006/math">
                    <m:r>
                      <a:rPr lang="en-US" b="0" i="1" smtClean="0">
                        <a:latin typeface="Cambria Math" panose="02040503050406030204" pitchFamily="18" charset="0"/>
                      </a:rPr>
                      <m:t>𝐶𝐺</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𝐵</m:t>
                        </m:r>
                      </m:sub>
                    </m:sSub>
                  </m:oMath>
                </a14:m>
                <a:r>
                  <a:rPr lang="en-US" dirty="0"/>
                  <a:t> and other parameters on your results, make sure that the same surfer takes the same surfboard for the same experiments and stay in roughly the same place</a:t>
                </a:r>
              </a:p>
            </p:txBody>
          </p:sp>
        </mc:Choice>
        <mc:Fallback>
          <p:sp>
            <p:nvSpPr>
              <p:cNvPr id="3" name="Content Placeholder 2">
                <a:extLst>
                  <a:ext uri="{FF2B5EF4-FFF2-40B4-BE49-F238E27FC236}">
                    <a16:creationId xmlns:a16="http://schemas.microsoft.com/office/drawing/2014/main" id="{CB8B739C-595E-D3F9-D92A-36D312AD113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085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83" name="Rectangle 3082">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5" name="Rectangle 3084">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A7B34-5110-FA0A-0D35-2551EFFC87F2}"/>
              </a:ext>
            </a:extLst>
          </p:cNvPr>
          <p:cNvSpPr>
            <a:spLocks noGrp="1"/>
          </p:cNvSpPr>
          <p:nvPr>
            <p:ph type="title"/>
          </p:nvPr>
        </p:nvSpPr>
        <p:spPr>
          <a:xfrm>
            <a:off x="643467" y="4824690"/>
            <a:ext cx="3724138" cy="1395140"/>
          </a:xfrm>
        </p:spPr>
        <p:txBody>
          <a:bodyPr anchor="ctr">
            <a:normAutofit/>
          </a:bodyPr>
          <a:lstStyle/>
          <a:p>
            <a:pPr algn="r"/>
            <a:r>
              <a:rPr lang="en-US" sz="3200" b="1">
                <a:solidFill>
                  <a:schemeClr val="tx1"/>
                </a:solidFill>
              </a:rPr>
              <a:t>Step Three: </a:t>
            </a:r>
            <a:r>
              <a:rPr lang="en-US" sz="3200">
                <a:solidFill>
                  <a:schemeClr val="tx1"/>
                </a:solidFill>
              </a:rPr>
              <a:t>Conduct the Experiment</a:t>
            </a:r>
          </a:p>
        </p:txBody>
      </p:sp>
      <p:pic>
        <p:nvPicPr>
          <p:cNvPr id="3076" name="Picture 4" descr="This is where the fun begins Best Meme &amp; Quotes | Check the Best Quotes ...">
            <a:extLst>
              <a:ext uri="{FF2B5EF4-FFF2-40B4-BE49-F238E27FC236}">
                <a16:creationId xmlns:a16="http://schemas.microsoft.com/office/drawing/2014/main" id="{2EE5591B-A628-25AA-8E5B-C4154E1889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5492" y="643467"/>
            <a:ext cx="7161016" cy="3598411"/>
          </a:xfrm>
          <a:prstGeom prst="rect">
            <a:avLst/>
          </a:prstGeom>
          <a:noFill/>
          <a:extLst>
            <a:ext uri="{909E8E84-426E-40DD-AFC4-6F175D3DCCD1}">
              <a14:hiddenFill xmlns:a14="http://schemas.microsoft.com/office/drawing/2010/main">
                <a:solidFill>
                  <a:srgbClr val="FFFFFF"/>
                </a:solidFill>
              </a14:hiddenFill>
            </a:ext>
          </a:extLst>
        </p:spPr>
      </p:pic>
      <p:sp>
        <p:nvSpPr>
          <p:cNvPr id="3080" name="Content Placeholder 3079">
            <a:extLst>
              <a:ext uri="{FF2B5EF4-FFF2-40B4-BE49-F238E27FC236}">
                <a16:creationId xmlns:a16="http://schemas.microsoft.com/office/drawing/2014/main" id="{0D6136BD-A445-4368-77F2-BAA54032A6B4}"/>
              </a:ext>
            </a:extLst>
          </p:cNvPr>
          <p:cNvSpPr>
            <a:spLocks noGrp="1"/>
          </p:cNvSpPr>
          <p:nvPr>
            <p:ph idx="1"/>
          </p:nvPr>
        </p:nvSpPr>
        <p:spPr>
          <a:xfrm>
            <a:off x="4654295" y="4824689"/>
            <a:ext cx="6894237" cy="1853818"/>
          </a:xfrm>
        </p:spPr>
        <p:txBody>
          <a:bodyPr anchor="ctr">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The research must carefully observe and document all the observations during the experiment</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Meticulousness and planning is rewarded with a smoother experiment and better data</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Compare the observations with your expectations both qualitatively and quantitatively</a:t>
            </a:r>
          </a:p>
        </p:txBody>
      </p:sp>
    </p:spTree>
    <p:extLst>
      <p:ext uri="{BB962C8B-B14F-4D97-AF65-F5344CB8AC3E}">
        <p14:creationId xmlns:p14="http://schemas.microsoft.com/office/powerpoint/2010/main" val="110566611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BDC53E9E417B429B2DC364D97CEA58" ma:contentTypeVersion="16" ma:contentTypeDescription="Create a new document." ma:contentTypeScope="" ma:versionID="de87c321b40b1ac42ff180f0d137d3cf">
  <xsd:schema xmlns:xsd="http://www.w3.org/2001/XMLSchema" xmlns:xs="http://www.w3.org/2001/XMLSchema" xmlns:p="http://schemas.microsoft.com/office/2006/metadata/properties" xmlns:ns3="50aad3ac-2d76-44e0-be38-8061e626423d" xmlns:ns4="35264c6f-537a-4128-9565-85508ff1f0ac" targetNamespace="http://schemas.microsoft.com/office/2006/metadata/properties" ma:root="true" ma:fieldsID="f1b33befb8e5401b783ec0d259109d93" ns3:_="" ns4:_="">
    <xsd:import namespace="50aad3ac-2d76-44e0-be38-8061e626423d"/>
    <xsd:import namespace="35264c6f-537a-4128-9565-85508ff1f0ac"/>
    <xsd:element name="properties">
      <xsd:complexType>
        <xsd:sequence>
          <xsd:element name="documentManagement">
            <xsd:complexType>
              <xsd:all>
                <xsd:element ref="ns3:MediaServiceMetadata" minOccurs="0"/>
                <xsd:element ref="ns3:MediaServiceFastMetadata" minOccurs="0"/>
                <xsd:element ref="ns3:MediaServiceAutoTags" minOccurs="0"/>
                <xsd:element ref="ns4:SharedWithUsers" minOccurs="0"/>
                <xsd:element ref="ns4:SharedWithDetails" minOccurs="0"/>
                <xsd:element ref="ns4:SharingHintHash"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aad3ac-2d76-44e0-be38-8061e62642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264c6f-537a-4128-9565-85508ff1f0a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0aad3ac-2d76-44e0-be38-8061e626423d" xsi:nil="true"/>
  </documentManagement>
</p:properties>
</file>

<file path=customXml/itemProps1.xml><?xml version="1.0" encoding="utf-8"?>
<ds:datastoreItem xmlns:ds="http://schemas.openxmlformats.org/officeDocument/2006/customXml" ds:itemID="{BC09C005-EA28-4DE2-A605-87CB14712A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aad3ac-2d76-44e0-be38-8061e626423d"/>
    <ds:schemaRef ds:uri="35264c6f-537a-4128-9565-85508ff1f0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0779E5-C8E8-4AD3-BC87-0AE21F5EB19B}">
  <ds:schemaRefs>
    <ds:schemaRef ds:uri="http://schemas.microsoft.com/sharepoint/v3/contenttype/forms"/>
  </ds:schemaRefs>
</ds:datastoreItem>
</file>

<file path=customXml/itemProps3.xml><?xml version="1.0" encoding="utf-8"?>
<ds:datastoreItem xmlns:ds="http://schemas.openxmlformats.org/officeDocument/2006/customXml" ds:itemID="{66962D79-14D2-4BFC-9319-C97288072665}">
  <ds:schemaRefs>
    <ds:schemaRef ds:uri="http://schemas.microsoft.com/office/2006/metadata/properties"/>
    <ds:schemaRef ds:uri="http://schemas.microsoft.com/office/infopath/2007/PartnerControls"/>
    <ds:schemaRef ds:uri="50aad3ac-2d76-44e0-be38-8061e626423d"/>
  </ds:schemaRefs>
</ds:datastoreItem>
</file>

<file path=docProps/app.xml><?xml version="1.0" encoding="utf-8"?>
<Properties xmlns="http://schemas.openxmlformats.org/officeDocument/2006/extended-properties" xmlns:vt="http://schemas.openxmlformats.org/officeDocument/2006/docPropsVTypes">
  <TotalTime>297</TotalTime>
  <Words>1071</Words>
  <Application>Microsoft Office PowerPoint</Application>
  <PresentationFormat>Widescreen</PresentationFormat>
  <Paragraphs>91</Paragraphs>
  <Slides>18</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Corbel</vt:lpstr>
      <vt:lpstr>Tahoma</vt:lpstr>
      <vt:lpstr>Depth</vt:lpstr>
      <vt:lpstr>Intro to Experimental Design</vt:lpstr>
      <vt:lpstr>Introduction What research will you pursue?</vt:lpstr>
      <vt:lpstr>Scientific Method</vt:lpstr>
      <vt:lpstr>Aside: Froude Number</vt:lpstr>
      <vt:lpstr>Step One: Research and Questions </vt:lpstr>
      <vt:lpstr>Step Two: Design The Experiment</vt:lpstr>
      <vt:lpstr>Aside: Accuracy vs Precision</vt:lpstr>
      <vt:lpstr>Aside: Isolating Variables</vt:lpstr>
      <vt:lpstr>Step Three: Conduct the Experiment</vt:lpstr>
      <vt:lpstr>Step Four: Draw Conclusions and Reflect</vt:lpstr>
      <vt:lpstr>Step Five: Report your findings</vt:lpstr>
      <vt:lpstr>PowerPoint Presentation</vt:lpstr>
      <vt:lpstr>Some Considerations - Bias</vt:lpstr>
      <vt:lpstr>PowerPoint Presentation</vt:lpstr>
      <vt:lpstr>Some Considerations - Errors</vt:lpstr>
      <vt:lpstr>Process Noise</vt:lpstr>
      <vt:lpstr>Dice Roll Programming Assignment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and Surfing</dc:title>
  <dc:creator>Braidan Duffy</dc:creator>
  <cp:lastModifiedBy>Braidan Duffy</cp:lastModifiedBy>
  <cp:revision>2</cp:revision>
  <dcterms:created xsi:type="dcterms:W3CDTF">2023-01-10T18:13:36Z</dcterms:created>
  <dcterms:modified xsi:type="dcterms:W3CDTF">2023-01-16T21:09:53Z</dcterms:modified>
</cp:coreProperties>
</file>